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64" r:id="rId5"/>
    <p:sldId id="261" r:id="rId6"/>
    <p:sldId id="266" r:id="rId7"/>
  </p:sldIdLst>
  <p:sldSz cx="9144000" cy="6858000" type="screen4x3"/>
  <p:notesSz cx="6797675" cy="9926638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Roboto Light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1FD1F-3CFC-4D93-A517-50A23DD708F2}" v="14" dt="2023-11-21T19:09:41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868" y="8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seth, Victoria" userId="S::victoria.hoseth@nmfsport.no::60c6bc90-d787-4f17-85a6-f483cae9ed6f" providerId="AD" clId="Web-{D238F50D-5B5B-4B70-B3B1-344BCF835F10}"/>
    <pc:docChg chg="addSld">
      <pc:chgData name="Hoseth, Victoria" userId="S::victoria.hoseth@nmfsport.no::60c6bc90-d787-4f17-85a6-f483cae9ed6f" providerId="AD" clId="Web-{D238F50D-5B5B-4B70-B3B1-344BCF835F10}" dt="2023-04-20T11:37:48.031" v="0"/>
      <pc:docMkLst>
        <pc:docMk/>
      </pc:docMkLst>
      <pc:sldChg chg="add replId">
        <pc:chgData name="Hoseth, Victoria" userId="S::victoria.hoseth@nmfsport.no::60c6bc90-d787-4f17-85a6-f483cae9ed6f" providerId="AD" clId="Web-{D238F50D-5B5B-4B70-B3B1-344BCF835F10}" dt="2023-04-20T11:37:48.031" v="0"/>
        <pc:sldMkLst>
          <pc:docMk/>
          <pc:sldMk cId="2276131612" sldId="265"/>
        </pc:sldMkLst>
      </pc:sldChg>
    </pc:docChg>
  </pc:docChgLst>
  <pc:docChgLst>
    <pc:chgData name="Isaksen, Tony" userId="2dcd1fd3-7e4c-4a65-a49e-edbf381c465d" providerId="ADAL" clId="{0C72F907-558E-426D-B6C0-0534E9B66AA5}"/>
    <pc:docChg chg="modSld">
      <pc:chgData name="Isaksen, Tony" userId="2dcd1fd3-7e4c-4a65-a49e-edbf381c465d" providerId="ADAL" clId="{0C72F907-558E-426D-B6C0-0534E9B66AA5}" dt="2023-05-08T10:18:57.365" v="0" actId="571"/>
      <pc:docMkLst>
        <pc:docMk/>
      </pc:docMkLst>
      <pc:sldChg chg="addSp modSp">
        <pc:chgData name="Isaksen, Tony" userId="2dcd1fd3-7e4c-4a65-a49e-edbf381c465d" providerId="ADAL" clId="{0C72F907-558E-426D-B6C0-0534E9B66AA5}" dt="2023-05-08T10:18:57.365" v="0" actId="571"/>
        <pc:sldMkLst>
          <pc:docMk/>
          <pc:sldMk cId="2406841039" sldId="261"/>
        </pc:sldMkLst>
        <pc:spChg chg="add mod">
          <ac:chgData name="Isaksen, Tony" userId="2dcd1fd3-7e4c-4a65-a49e-edbf381c465d" providerId="ADAL" clId="{0C72F907-558E-426D-B6C0-0534E9B66AA5}" dt="2023-05-08T10:18:57.365" v="0" actId="571"/>
          <ac:spMkLst>
            <pc:docMk/>
            <pc:sldMk cId="2406841039" sldId="261"/>
            <ac:spMk id="3" creationId="{82E5C91E-4A8F-140A-C330-994FDD90A0C9}"/>
          </ac:spMkLst>
        </pc:spChg>
        <pc:spChg chg="add mod">
          <ac:chgData name="Isaksen, Tony" userId="2dcd1fd3-7e4c-4a65-a49e-edbf381c465d" providerId="ADAL" clId="{0C72F907-558E-426D-B6C0-0534E9B66AA5}" dt="2023-05-08T10:18:57.365" v="0" actId="571"/>
          <ac:spMkLst>
            <pc:docMk/>
            <pc:sldMk cId="2406841039" sldId="261"/>
            <ac:spMk id="4" creationId="{A0A89EC9-F1B6-564C-E533-222B43F7BAB1}"/>
          </ac:spMkLst>
        </pc:spChg>
        <pc:spChg chg="add mod">
          <ac:chgData name="Isaksen, Tony" userId="2dcd1fd3-7e4c-4a65-a49e-edbf381c465d" providerId="ADAL" clId="{0C72F907-558E-426D-B6C0-0534E9B66AA5}" dt="2023-05-08T10:18:57.365" v="0" actId="571"/>
          <ac:spMkLst>
            <pc:docMk/>
            <pc:sldMk cId="2406841039" sldId="261"/>
            <ac:spMk id="5" creationId="{CD2A03D1-74D8-1986-0E9E-C48D7A15BAEC}"/>
          </ac:spMkLst>
        </pc:spChg>
        <pc:spChg chg="add mod">
          <ac:chgData name="Isaksen, Tony" userId="2dcd1fd3-7e4c-4a65-a49e-edbf381c465d" providerId="ADAL" clId="{0C72F907-558E-426D-B6C0-0534E9B66AA5}" dt="2023-05-08T10:18:57.365" v="0" actId="571"/>
          <ac:spMkLst>
            <pc:docMk/>
            <pc:sldMk cId="2406841039" sldId="261"/>
            <ac:spMk id="6" creationId="{A6720E77-5E0C-174C-FFAD-8738882D1500}"/>
          </ac:spMkLst>
        </pc:spChg>
        <pc:spChg chg="add mod">
          <ac:chgData name="Isaksen, Tony" userId="2dcd1fd3-7e4c-4a65-a49e-edbf381c465d" providerId="ADAL" clId="{0C72F907-558E-426D-B6C0-0534E9B66AA5}" dt="2023-05-08T10:18:57.365" v="0" actId="571"/>
          <ac:spMkLst>
            <pc:docMk/>
            <pc:sldMk cId="2406841039" sldId="261"/>
            <ac:spMk id="8" creationId="{6070A008-FB48-5904-C9D5-1ECF0C78DD7A}"/>
          </ac:spMkLst>
        </pc:spChg>
      </pc:sldChg>
    </pc:docChg>
  </pc:docChgLst>
  <pc:docChgLst>
    <pc:chgData name="Hoseth, Victoria" userId="S::victoria.hoseth@nmfsport.no::60c6bc90-d787-4f17-85a6-f483cae9ed6f" providerId="AD" clId="Web-{2906D72C-E666-4C36-9B12-3E32B1A27DBA}"/>
    <pc:docChg chg="addSld modSld">
      <pc:chgData name="Hoseth, Victoria" userId="S::victoria.hoseth@nmfsport.no::60c6bc90-d787-4f17-85a6-f483cae9ed6f" providerId="AD" clId="Web-{2906D72C-E666-4C36-9B12-3E32B1A27DBA}" dt="2023-04-20T14:08:15.038" v="40" actId="1076"/>
      <pc:docMkLst>
        <pc:docMk/>
      </pc:docMkLst>
      <pc:sldChg chg="addSp modSp">
        <pc:chgData name="Hoseth, Victoria" userId="S::victoria.hoseth@nmfsport.no::60c6bc90-d787-4f17-85a6-f483cae9ed6f" providerId="AD" clId="Web-{2906D72C-E666-4C36-9B12-3E32B1A27DBA}" dt="2023-04-20T14:06:22.647" v="6" actId="1076"/>
        <pc:sldMkLst>
          <pc:docMk/>
          <pc:sldMk cId="2276131612" sldId="265"/>
        </pc:sldMkLst>
        <pc:picChg chg="add mod">
          <ac:chgData name="Hoseth, Victoria" userId="S::victoria.hoseth@nmfsport.no::60c6bc90-d787-4f17-85a6-f483cae9ed6f" providerId="AD" clId="Web-{2906D72C-E666-4C36-9B12-3E32B1A27DBA}" dt="2023-04-20T14:06:22.647" v="6" actId="1076"/>
          <ac:picMkLst>
            <pc:docMk/>
            <pc:sldMk cId="2276131612" sldId="265"/>
            <ac:picMk id="2" creationId="{B04B824F-EBF5-7697-DE12-1E1D9ADF8CCA}"/>
          </ac:picMkLst>
        </pc:picChg>
      </pc:sldChg>
      <pc:sldChg chg="addSp modSp add replId">
        <pc:chgData name="Hoseth, Victoria" userId="S::victoria.hoseth@nmfsport.no::60c6bc90-d787-4f17-85a6-f483cae9ed6f" providerId="AD" clId="Web-{2906D72C-E666-4C36-9B12-3E32B1A27DBA}" dt="2023-04-20T14:08:15.038" v="40" actId="1076"/>
        <pc:sldMkLst>
          <pc:docMk/>
          <pc:sldMk cId="3090169868" sldId="266"/>
        </pc:sldMkLst>
        <pc:spChg chg="mod">
          <ac:chgData name="Hoseth, Victoria" userId="S::victoria.hoseth@nmfsport.no::60c6bc90-d787-4f17-85a6-f483cae9ed6f" providerId="AD" clId="Web-{2906D72C-E666-4C36-9B12-3E32B1A27DBA}" dt="2023-04-20T14:07:51.851" v="36" actId="20577"/>
          <ac:spMkLst>
            <pc:docMk/>
            <pc:sldMk cId="3090169868" sldId="266"/>
            <ac:spMk id="65" creationId="{2B671F92-BD97-FF47-AEAE-5CEDD97BCD3A}"/>
          </ac:spMkLst>
        </pc:spChg>
        <pc:picChg chg="mod">
          <ac:chgData name="Hoseth, Victoria" userId="S::victoria.hoseth@nmfsport.no::60c6bc90-d787-4f17-85a6-f483cae9ed6f" providerId="AD" clId="Web-{2906D72C-E666-4C36-9B12-3E32B1A27DBA}" dt="2023-04-20T14:08:06.320" v="37" actId="14100"/>
          <ac:picMkLst>
            <pc:docMk/>
            <pc:sldMk cId="3090169868" sldId="266"/>
            <ac:picMk id="2" creationId="{B04B824F-EBF5-7697-DE12-1E1D9ADF8CCA}"/>
          </ac:picMkLst>
        </pc:picChg>
        <pc:picChg chg="add mod">
          <ac:chgData name="Hoseth, Victoria" userId="S::victoria.hoseth@nmfsport.no::60c6bc90-d787-4f17-85a6-f483cae9ed6f" providerId="AD" clId="Web-{2906D72C-E666-4C36-9B12-3E32B1A27DBA}" dt="2023-04-20T14:08:15.038" v="40" actId="1076"/>
          <ac:picMkLst>
            <pc:docMk/>
            <pc:sldMk cId="3090169868" sldId="266"/>
            <ac:picMk id="3" creationId="{246A8579-BC7E-8F32-FA2B-8ECC97241690}"/>
          </ac:picMkLst>
        </pc:picChg>
      </pc:sldChg>
    </pc:docChg>
  </pc:docChgLst>
  <pc:docChgLst>
    <pc:chgData name="Isaksen, Tony" userId="2dcd1fd3-7e4c-4a65-a49e-edbf381c465d" providerId="ADAL" clId="{C4F2BB3F-148F-4ED3-9FFA-0E2F4CA94CCC}"/>
    <pc:docChg chg="undo custSel addSld delSld modSld">
      <pc:chgData name="Isaksen, Tony" userId="2dcd1fd3-7e4c-4a65-a49e-edbf381c465d" providerId="ADAL" clId="{C4F2BB3F-148F-4ED3-9FFA-0E2F4CA94CCC}" dt="2023-04-20T08:11:14.269" v="214" actId="47"/>
      <pc:docMkLst>
        <pc:docMk/>
      </pc:docMkLst>
      <pc:sldChg chg="addSp delSp modSp mod">
        <pc:chgData name="Isaksen, Tony" userId="2dcd1fd3-7e4c-4a65-a49e-edbf381c465d" providerId="ADAL" clId="{C4F2BB3F-148F-4ED3-9FFA-0E2F4CA94CCC}" dt="2023-04-20T08:11:07.656" v="213" actId="1076"/>
        <pc:sldMkLst>
          <pc:docMk/>
          <pc:sldMk cId="2406841039" sldId="261"/>
        </pc:sldMkLst>
        <pc:spChg chg="mod">
          <ac:chgData name="Isaksen, Tony" userId="2dcd1fd3-7e4c-4a65-a49e-edbf381c465d" providerId="ADAL" clId="{C4F2BB3F-148F-4ED3-9FFA-0E2F4CA94CCC}" dt="2023-04-20T08:09:58.930" v="174" actId="1076"/>
          <ac:spMkLst>
            <pc:docMk/>
            <pc:sldMk cId="2406841039" sldId="261"/>
            <ac:spMk id="2" creationId="{0724726F-B923-0B4B-8E37-AD2EE779D48F}"/>
          </ac:spMkLst>
        </pc:spChg>
        <pc:spChg chg="mod">
          <ac:chgData name="Isaksen, Tony" userId="2dcd1fd3-7e4c-4a65-a49e-edbf381c465d" providerId="ADAL" clId="{C4F2BB3F-148F-4ED3-9FFA-0E2F4CA94CCC}" dt="2023-04-20T07:59:50.234" v="107" actId="14100"/>
          <ac:spMkLst>
            <pc:docMk/>
            <pc:sldMk cId="2406841039" sldId="261"/>
            <ac:spMk id="7" creationId="{00000000-0000-0000-0000-000000000000}"/>
          </ac:spMkLst>
        </pc:spChg>
        <pc:spChg chg="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13" creationId="{00000000-0000-0000-0000-000000000000}"/>
          </ac:spMkLst>
        </pc:spChg>
        <pc:spChg chg="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14" creationId="{00000000-0000-0000-0000-000000000000}"/>
          </ac:spMkLst>
        </pc:spChg>
        <pc:spChg chg="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15" creationId="{00000000-0000-0000-0000-000000000000}"/>
          </ac:spMkLst>
        </pc:spChg>
        <pc:spChg chg="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16" creationId="{00000000-0000-0000-0000-000000000000}"/>
          </ac:spMkLst>
        </pc:spChg>
        <pc:spChg chg="add del mod">
          <ac:chgData name="Isaksen, Tony" userId="2dcd1fd3-7e4c-4a65-a49e-edbf381c465d" providerId="ADAL" clId="{C4F2BB3F-148F-4ED3-9FFA-0E2F4CA94CCC}" dt="2023-04-20T08:05:38.839" v="154" actId="1076"/>
          <ac:spMkLst>
            <pc:docMk/>
            <pc:sldMk cId="2406841039" sldId="261"/>
            <ac:spMk id="22" creationId="{0734237E-89B2-DD3A-15B5-38EFBF007CEF}"/>
          </ac:spMkLst>
        </pc:spChg>
        <pc:spChg chg="add del mod">
          <ac:chgData name="Isaksen, Tony" userId="2dcd1fd3-7e4c-4a65-a49e-edbf381c465d" providerId="ADAL" clId="{C4F2BB3F-148F-4ED3-9FFA-0E2F4CA94CCC}" dt="2023-04-20T08:05:38.839" v="154" actId="1076"/>
          <ac:spMkLst>
            <pc:docMk/>
            <pc:sldMk cId="2406841039" sldId="261"/>
            <ac:spMk id="23" creationId="{49F558D5-3C78-75C8-F274-ABA0E29726B9}"/>
          </ac:spMkLst>
        </pc:spChg>
        <pc:spChg chg="del">
          <ac:chgData name="Isaksen, Tony" userId="2dcd1fd3-7e4c-4a65-a49e-edbf381c465d" providerId="ADAL" clId="{C4F2BB3F-148F-4ED3-9FFA-0E2F4CA94CCC}" dt="2023-04-20T07:25:32.580" v="32" actId="478"/>
          <ac:spMkLst>
            <pc:docMk/>
            <pc:sldMk cId="2406841039" sldId="261"/>
            <ac:spMk id="27" creationId="{51897419-8689-4420-80CE-AD2DABED7E14}"/>
          </ac:spMkLst>
        </pc:spChg>
        <pc:spChg chg="del">
          <ac:chgData name="Isaksen, Tony" userId="2dcd1fd3-7e4c-4a65-a49e-edbf381c465d" providerId="ADAL" clId="{C4F2BB3F-148F-4ED3-9FFA-0E2F4CA94CCC}" dt="2023-04-20T07:25:32.580" v="32" actId="478"/>
          <ac:spMkLst>
            <pc:docMk/>
            <pc:sldMk cId="2406841039" sldId="261"/>
            <ac:spMk id="28" creationId="{DE413836-B21A-4B1E-8D07-8B2B981477B3}"/>
          </ac:spMkLst>
        </pc:spChg>
        <pc:spChg chg="del">
          <ac:chgData name="Isaksen, Tony" userId="2dcd1fd3-7e4c-4a65-a49e-edbf381c465d" providerId="ADAL" clId="{C4F2BB3F-148F-4ED3-9FFA-0E2F4CA94CCC}" dt="2023-04-20T07:26:29.275" v="39" actId="478"/>
          <ac:spMkLst>
            <pc:docMk/>
            <pc:sldMk cId="2406841039" sldId="261"/>
            <ac:spMk id="29" creationId="{7452C6B0-C9BB-4512-8E0D-9FA3304F2A4E}"/>
          </ac:spMkLst>
        </pc:spChg>
        <pc:spChg chg="del">
          <ac:chgData name="Isaksen, Tony" userId="2dcd1fd3-7e4c-4a65-a49e-edbf381c465d" providerId="ADAL" clId="{C4F2BB3F-148F-4ED3-9FFA-0E2F4CA94CCC}" dt="2023-04-20T07:25:28.869" v="31" actId="478"/>
          <ac:spMkLst>
            <pc:docMk/>
            <pc:sldMk cId="2406841039" sldId="261"/>
            <ac:spMk id="31" creationId="{974E05EE-6056-487A-9190-508C31916395}"/>
          </ac:spMkLst>
        </pc:spChg>
        <pc:spChg chg="mod">
          <ac:chgData name="Isaksen, Tony" userId="2dcd1fd3-7e4c-4a65-a49e-edbf381c465d" providerId="ADAL" clId="{C4F2BB3F-148F-4ED3-9FFA-0E2F4CA94CCC}" dt="2023-04-20T07:59:55.402" v="108" actId="14100"/>
          <ac:spMkLst>
            <pc:docMk/>
            <pc:sldMk cId="2406841039" sldId="261"/>
            <ac:spMk id="35" creationId="{9F8985A6-DDD1-EC48-A628-0A877D6DD882}"/>
          </ac:spMkLst>
        </pc:spChg>
        <pc:spChg chg="mod">
          <ac:chgData name="Isaksen, Tony" userId="2dcd1fd3-7e4c-4a65-a49e-edbf381c465d" providerId="ADAL" clId="{C4F2BB3F-148F-4ED3-9FFA-0E2F4CA94CCC}" dt="2023-04-20T08:07:00.204" v="157" actId="1076"/>
          <ac:spMkLst>
            <pc:docMk/>
            <pc:sldMk cId="2406841039" sldId="261"/>
            <ac:spMk id="37" creationId="{E7F0B380-E08D-024E-B9CA-F413AB3AEBD4}"/>
          </ac:spMkLst>
        </pc:spChg>
        <pc:spChg chg="mod">
          <ac:chgData name="Isaksen, Tony" userId="2dcd1fd3-7e4c-4a65-a49e-edbf381c465d" providerId="ADAL" clId="{C4F2BB3F-148F-4ED3-9FFA-0E2F4CA94CCC}" dt="2023-04-20T08:07:00.204" v="157" actId="1076"/>
          <ac:spMkLst>
            <pc:docMk/>
            <pc:sldMk cId="2406841039" sldId="261"/>
            <ac:spMk id="38" creationId="{FCBA86F7-223D-184B-85E2-0557BE1E6ACA}"/>
          </ac:spMkLst>
        </pc:spChg>
        <pc:spChg chg="mod">
          <ac:chgData name="Isaksen, Tony" userId="2dcd1fd3-7e4c-4a65-a49e-edbf381c465d" providerId="ADAL" clId="{C4F2BB3F-148F-4ED3-9FFA-0E2F4CA94CCC}" dt="2023-04-20T08:07:00.204" v="157" actId="1076"/>
          <ac:spMkLst>
            <pc:docMk/>
            <pc:sldMk cId="2406841039" sldId="261"/>
            <ac:spMk id="39" creationId="{F70DA337-71B3-9A4A-B943-41F7B5C2C329}"/>
          </ac:spMkLst>
        </pc:spChg>
        <pc:spChg chg="mod">
          <ac:chgData name="Isaksen, Tony" userId="2dcd1fd3-7e4c-4a65-a49e-edbf381c465d" providerId="ADAL" clId="{C4F2BB3F-148F-4ED3-9FFA-0E2F4CA94CCC}" dt="2023-04-20T08:07:05.416" v="158" actId="1076"/>
          <ac:spMkLst>
            <pc:docMk/>
            <pc:sldMk cId="2406841039" sldId="261"/>
            <ac:spMk id="40" creationId="{08785083-0C82-C643-AFA0-EBD5A270BB1B}"/>
          </ac:spMkLst>
        </pc:spChg>
        <pc:spChg chg="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41" creationId="{E56383C1-3804-9D47-806C-AF19E68A55C1}"/>
          </ac:spMkLst>
        </pc:spChg>
        <pc:spChg chg="del mod">
          <ac:chgData name="Isaksen, Tony" userId="2dcd1fd3-7e4c-4a65-a49e-edbf381c465d" providerId="ADAL" clId="{C4F2BB3F-148F-4ED3-9FFA-0E2F4CA94CCC}" dt="2023-04-20T08:01:07.908" v="110" actId="478"/>
          <ac:spMkLst>
            <pc:docMk/>
            <pc:sldMk cId="2406841039" sldId="261"/>
            <ac:spMk id="42" creationId="{FB45BAF5-1D23-034D-A814-9629A24BE8AF}"/>
          </ac:spMkLst>
        </pc:spChg>
        <pc:spChg chg="del mod">
          <ac:chgData name="Isaksen, Tony" userId="2dcd1fd3-7e4c-4a65-a49e-edbf381c465d" providerId="ADAL" clId="{C4F2BB3F-148F-4ED3-9FFA-0E2F4CA94CCC}" dt="2023-04-20T08:01:07.908" v="110" actId="478"/>
          <ac:spMkLst>
            <pc:docMk/>
            <pc:sldMk cId="2406841039" sldId="261"/>
            <ac:spMk id="43" creationId="{800FD55C-62FE-F74B-8DCE-1D5934F1F476}"/>
          </ac:spMkLst>
        </pc:spChg>
        <pc:spChg chg="del mod">
          <ac:chgData name="Isaksen, Tony" userId="2dcd1fd3-7e4c-4a65-a49e-edbf381c465d" providerId="ADAL" clId="{C4F2BB3F-148F-4ED3-9FFA-0E2F4CA94CCC}" dt="2023-04-20T08:01:07.908" v="110" actId="478"/>
          <ac:spMkLst>
            <pc:docMk/>
            <pc:sldMk cId="2406841039" sldId="261"/>
            <ac:spMk id="44" creationId="{92F4C586-F3C2-6342-9AD8-94A2E945DE44}"/>
          </ac:spMkLst>
        </pc:spChg>
        <pc:spChg chg="del">
          <ac:chgData name="Isaksen, Tony" userId="2dcd1fd3-7e4c-4a65-a49e-edbf381c465d" providerId="ADAL" clId="{C4F2BB3F-148F-4ED3-9FFA-0E2F4CA94CCC}" dt="2023-04-20T07:25:32.580" v="32" actId="478"/>
          <ac:spMkLst>
            <pc:docMk/>
            <pc:sldMk cId="2406841039" sldId="261"/>
            <ac:spMk id="45" creationId="{490B7D9A-42F8-9A47-BCFE-DEFC3F645658}"/>
          </ac:spMkLst>
        </pc:spChg>
        <pc:spChg chg="mod">
          <ac:chgData name="Isaksen, Tony" userId="2dcd1fd3-7e4c-4a65-a49e-edbf381c465d" providerId="ADAL" clId="{C4F2BB3F-148F-4ED3-9FFA-0E2F4CA94CCC}" dt="2023-04-20T08:04:24.094" v="151" actId="1076"/>
          <ac:spMkLst>
            <pc:docMk/>
            <pc:sldMk cId="2406841039" sldId="261"/>
            <ac:spMk id="46" creationId="{3E946BC3-8BA4-554E-80CC-285E31507A37}"/>
          </ac:spMkLst>
        </pc:spChg>
        <pc:spChg chg="add mod">
          <ac:chgData name="Isaksen, Tony" userId="2dcd1fd3-7e4c-4a65-a49e-edbf381c465d" providerId="ADAL" clId="{C4F2BB3F-148F-4ED3-9FFA-0E2F4CA94CCC}" dt="2023-04-20T08:05:33.935" v="153" actId="1076"/>
          <ac:spMkLst>
            <pc:docMk/>
            <pc:sldMk cId="2406841039" sldId="261"/>
            <ac:spMk id="50" creationId="{A98BD5EC-087A-6EB5-B98E-BFF595C4878F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1" creationId="{7822E69C-F0A4-F03D-2D21-305CB0D41B47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2" creationId="{72B56D95-75E7-4743-681A-C0EC71F9D57D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3" creationId="{64965D4F-E80B-BE90-F3F1-E150CEDFE458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5" creationId="{AB2739C3-B6FA-D978-ADD0-4ADE641E9841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6" creationId="{738E8FDA-C3C3-AE9B-284D-ED02DA78F60F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7" creationId="{19A450F7-31E7-68D5-D85D-44000F3E1ED0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8" creationId="{2CBE8318-804D-4314-213A-FC8A08B3CF3E}"/>
          </ac:spMkLst>
        </pc:spChg>
        <pc:spChg chg="add mod">
          <ac:chgData name="Isaksen, Tony" userId="2dcd1fd3-7e4c-4a65-a49e-edbf381c465d" providerId="ADAL" clId="{C4F2BB3F-148F-4ED3-9FFA-0E2F4CA94CCC}" dt="2023-04-20T08:09:28.765" v="172" actId="1076"/>
          <ac:spMkLst>
            <pc:docMk/>
            <pc:sldMk cId="2406841039" sldId="261"/>
            <ac:spMk id="59" creationId="{F3F7DCD7-5F03-1E3A-5A05-87D7E5543E66}"/>
          </ac:spMkLst>
        </pc:spChg>
        <pc:spChg chg="add mod">
          <ac:chgData name="Isaksen, Tony" userId="2dcd1fd3-7e4c-4a65-a49e-edbf381c465d" providerId="ADAL" clId="{C4F2BB3F-148F-4ED3-9FFA-0E2F4CA94CCC}" dt="2023-04-20T08:10:36.966" v="177" actId="1076"/>
          <ac:spMkLst>
            <pc:docMk/>
            <pc:sldMk cId="2406841039" sldId="261"/>
            <ac:spMk id="60" creationId="{B5BF0EB3-2EEF-EA9E-BB9C-372EC7E549BD}"/>
          </ac:spMkLst>
        </pc:spChg>
        <pc:spChg chg="add mod">
          <ac:chgData name="Isaksen, Tony" userId="2dcd1fd3-7e4c-4a65-a49e-edbf381c465d" providerId="ADAL" clId="{C4F2BB3F-148F-4ED3-9FFA-0E2F4CA94CCC}" dt="2023-04-20T08:11:07.656" v="213" actId="1076"/>
          <ac:spMkLst>
            <pc:docMk/>
            <pc:sldMk cId="2406841039" sldId="261"/>
            <ac:spMk id="61" creationId="{E8D9C56B-EE1F-3781-AD21-803D13E982D9}"/>
          </ac:spMkLst>
        </pc:spChg>
        <pc:spChg chg="mod">
          <ac:chgData name="Isaksen, Tony" userId="2dcd1fd3-7e4c-4a65-a49e-edbf381c465d" providerId="ADAL" clId="{C4F2BB3F-148F-4ED3-9FFA-0E2F4CA94CCC}" dt="2023-04-20T07:57:42.763" v="98" actId="20577"/>
          <ac:spMkLst>
            <pc:docMk/>
            <pc:sldMk cId="2406841039" sldId="261"/>
            <ac:spMk id="65" creationId="{2B671F92-BD97-FF47-AEAE-5CEDD97BCD3A}"/>
          </ac:spMkLst>
        </pc:spChg>
        <pc:cxnChg chg="del mod">
          <ac:chgData name="Isaksen, Tony" userId="2dcd1fd3-7e4c-4a65-a49e-edbf381c465d" providerId="ADAL" clId="{C4F2BB3F-148F-4ED3-9FFA-0E2F4CA94CCC}" dt="2023-04-20T08:00:02.728" v="109" actId="478"/>
          <ac:cxnSpMkLst>
            <pc:docMk/>
            <pc:sldMk cId="2406841039" sldId="261"/>
            <ac:cxnSpMk id="4" creationId="{2E5BED33-8333-C247-9567-96A9252F3107}"/>
          </ac:cxnSpMkLst>
        </pc:cxnChg>
        <pc:cxnChg chg="del mod">
          <ac:chgData name="Isaksen, Tony" userId="2dcd1fd3-7e4c-4a65-a49e-edbf381c465d" providerId="ADAL" clId="{C4F2BB3F-148F-4ED3-9FFA-0E2F4CA94CCC}" dt="2023-04-20T08:02:34.003" v="134" actId="478"/>
          <ac:cxnSpMkLst>
            <pc:docMk/>
            <pc:sldMk cId="2406841039" sldId="261"/>
            <ac:cxnSpMk id="6" creationId="{9F6640C3-37F4-C44C-A2AA-6009D634BA83}"/>
          </ac:cxnSpMkLst>
        </pc:cxnChg>
        <pc:cxnChg chg="del mod">
          <ac:chgData name="Isaksen, Tony" userId="2dcd1fd3-7e4c-4a65-a49e-edbf381c465d" providerId="ADAL" clId="{C4F2BB3F-148F-4ED3-9FFA-0E2F4CA94CCC}" dt="2023-04-20T08:01:15.183" v="111" actId="478"/>
          <ac:cxnSpMkLst>
            <pc:docMk/>
            <pc:sldMk cId="2406841039" sldId="261"/>
            <ac:cxnSpMk id="9" creationId="{0A55EE6B-8C5D-6C4D-A73D-E9D0E5DFE278}"/>
          </ac:cxnSpMkLst>
        </pc:cxnChg>
        <pc:cxnChg chg="del mod">
          <ac:chgData name="Isaksen, Tony" userId="2dcd1fd3-7e4c-4a65-a49e-edbf381c465d" providerId="ADAL" clId="{C4F2BB3F-148F-4ED3-9FFA-0E2F4CA94CCC}" dt="2023-04-20T08:01:15.183" v="111" actId="478"/>
          <ac:cxnSpMkLst>
            <pc:docMk/>
            <pc:sldMk cId="2406841039" sldId="261"/>
            <ac:cxnSpMk id="11" creationId="{21400513-9B1A-874F-A181-AD4246779523}"/>
          </ac:cxnSpMkLst>
        </pc:cxnChg>
        <pc:cxnChg chg="del mod">
          <ac:chgData name="Isaksen, Tony" userId="2dcd1fd3-7e4c-4a65-a49e-edbf381c465d" providerId="ADAL" clId="{C4F2BB3F-148F-4ED3-9FFA-0E2F4CA94CCC}" dt="2023-04-20T08:01:15.183" v="111" actId="478"/>
          <ac:cxnSpMkLst>
            <pc:docMk/>
            <pc:sldMk cId="2406841039" sldId="261"/>
            <ac:cxnSpMk id="49" creationId="{C20FA1FB-3E82-074E-BB34-286BF6DA1CF6}"/>
          </ac:cxnSpMkLst>
        </pc:cxnChg>
        <pc:cxnChg chg="del mod">
          <ac:chgData name="Isaksen, Tony" userId="2dcd1fd3-7e4c-4a65-a49e-edbf381c465d" providerId="ADAL" clId="{C4F2BB3F-148F-4ED3-9FFA-0E2F4CA94CCC}" dt="2023-04-20T08:09:40.905" v="173" actId="478"/>
          <ac:cxnSpMkLst>
            <pc:docMk/>
            <pc:sldMk cId="2406841039" sldId="261"/>
            <ac:cxnSpMk id="54" creationId="{6F74D1ED-8906-2345-BEBA-A7458C990A91}"/>
          </ac:cxnSpMkLst>
        </pc:cxnChg>
      </pc:sldChg>
      <pc:sldChg chg="delSp modSp del mod">
        <pc:chgData name="Isaksen, Tony" userId="2dcd1fd3-7e4c-4a65-a49e-edbf381c465d" providerId="ADAL" clId="{C4F2BB3F-148F-4ED3-9FFA-0E2F4CA94CCC}" dt="2023-04-20T08:10:11.588" v="175" actId="47"/>
        <pc:sldMkLst>
          <pc:docMk/>
          <pc:sldMk cId="3036796970" sldId="262"/>
        </pc:sldMkLst>
        <pc:spChg chg="del">
          <ac:chgData name="Isaksen, Tony" userId="2dcd1fd3-7e4c-4a65-a49e-edbf381c465d" providerId="ADAL" clId="{C4F2BB3F-148F-4ED3-9FFA-0E2F4CA94CCC}" dt="2023-04-20T08:07:47.180" v="160" actId="478"/>
          <ac:spMkLst>
            <pc:docMk/>
            <pc:sldMk cId="3036796970" sldId="262"/>
            <ac:spMk id="28" creationId="{0C89C11B-4B38-5749-85FE-FBF4B767F924}"/>
          </ac:spMkLst>
        </pc:spChg>
        <pc:spChg chg="del mod">
          <ac:chgData name="Isaksen, Tony" userId="2dcd1fd3-7e4c-4a65-a49e-edbf381c465d" providerId="ADAL" clId="{C4F2BB3F-148F-4ED3-9FFA-0E2F4CA94CCC}" dt="2023-04-20T08:07:52.061" v="162" actId="478"/>
          <ac:spMkLst>
            <pc:docMk/>
            <pc:sldMk cId="3036796970" sldId="262"/>
            <ac:spMk id="35" creationId="{9F8985A6-DDD1-EC48-A628-0A877D6DD882}"/>
          </ac:spMkLst>
        </pc:spChg>
        <pc:spChg chg="del">
          <ac:chgData name="Isaksen, Tony" userId="2dcd1fd3-7e4c-4a65-a49e-edbf381c465d" providerId="ADAL" clId="{C4F2BB3F-148F-4ED3-9FFA-0E2F4CA94CCC}" dt="2023-04-20T08:07:47.180" v="160" actId="478"/>
          <ac:spMkLst>
            <pc:docMk/>
            <pc:sldMk cId="3036796970" sldId="262"/>
            <ac:spMk id="45" creationId="{31FDC3B4-F582-4D41-94FB-FA23C0729736}"/>
          </ac:spMkLst>
        </pc:spChg>
        <pc:spChg chg="del">
          <ac:chgData name="Isaksen, Tony" userId="2dcd1fd3-7e4c-4a65-a49e-edbf381c465d" providerId="ADAL" clId="{C4F2BB3F-148F-4ED3-9FFA-0E2F4CA94CCC}" dt="2023-04-20T08:07:47.180" v="160" actId="478"/>
          <ac:spMkLst>
            <pc:docMk/>
            <pc:sldMk cId="3036796970" sldId="262"/>
            <ac:spMk id="46" creationId="{90400224-B68C-49A1-A1E1-890CC77147EF}"/>
          </ac:spMkLst>
        </pc:spChg>
        <pc:spChg chg="del">
          <ac:chgData name="Isaksen, Tony" userId="2dcd1fd3-7e4c-4a65-a49e-edbf381c465d" providerId="ADAL" clId="{C4F2BB3F-148F-4ED3-9FFA-0E2F4CA94CCC}" dt="2023-04-20T08:07:47.180" v="160" actId="478"/>
          <ac:spMkLst>
            <pc:docMk/>
            <pc:sldMk cId="3036796970" sldId="262"/>
            <ac:spMk id="49" creationId="{36E7778E-09D0-4887-AF32-FFC32A88974D}"/>
          </ac:spMkLst>
        </pc:spChg>
        <pc:cxnChg chg="mod">
          <ac:chgData name="Isaksen, Tony" userId="2dcd1fd3-7e4c-4a65-a49e-edbf381c465d" providerId="ADAL" clId="{C4F2BB3F-148F-4ED3-9FFA-0E2F4CA94CCC}" dt="2023-04-20T08:07:47.180" v="160" actId="478"/>
          <ac:cxnSpMkLst>
            <pc:docMk/>
            <pc:sldMk cId="3036796970" sldId="262"/>
            <ac:cxnSpMk id="51" creationId="{722AFF57-2E13-48C9-82B4-1C73BD197505}"/>
          </ac:cxnSpMkLst>
        </pc:cxnChg>
        <pc:cxnChg chg="mod">
          <ac:chgData name="Isaksen, Tony" userId="2dcd1fd3-7e4c-4a65-a49e-edbf381c465d" providerId="ADAL" clId="{C4F2BB3F-148F-4ED3-9FFA-0E2F4CA94CCC}" dt="2023-04-20T08:07:47.180" v="160" actId="478"/>
          <ac:cxnSpMkLst>
            <pc:docMk/>
            <pc:sldMk cId="3036796970" sldId="262"/>
            <ac:cxnSpMk id="55" creationId="{A4209EC2-D7DE-436D-A8E6-376DA4EAD7CF}"/>
          </ac:cxnSpMkLst>
        </pc:cxnChg>
        <pc:cxnChg chg="mod">
          <ac:chgData name="Isaksen, Tony" userId="2dcd1fd3-7e4c-4a65-a49e-edbf381c465d" providerId="ADAL" clId="{C4F2BB3F-148F-4ED3-9FFA-0E2F4CA94CCC}" dt="2023-04-20T08:07:47.180" v="160" actId="478"/>
          <ac:cxnSpMkLst>
            <pc:docMk/>
            <pc:sldMk cId="3036796970" sldId="262"/>
            <ac:cxnSpMk id="56" creationId="{2BAEF8FC-D471-4F61-929A-A930273FA15A}"/>
          </ac:cxnSpMkLst>
        </pc:cxnChg>
      </pc:sldChg>
      <pc:sldChg chg="del">
        <pc:chgData name="Isaksen, Tony" userId="2dcd1fd3-7e4c-4a65-a49e-edbf381c465d" providerId="ADAL" clId="{C4F2BB3F-148F-4ED3-9FFA-0E2F4CA94CCC}" dt="2023-04-20T08:06:41.242" v="156" actId="47"/>
        <pc:sldMkLst>
          <pc:docMk/>
          <pc:sldMk cId="1312744801" sldId="263"/>
        </pc:sldMkLst>
      </pc:sldChg>
      <pc:sldChg chg="modSp add mod">
        <pc:chgData name="Isaksen, Tony" userId="2dcd1fd3-7e4c-4a65-a49e-edbf381c465d" providerId="ADAL" clId="{C4F2BB3F-148F-4ED3-9FFA-0E2F4CA94CCC}" dt="2023-04-20T07:58:43.045" v="103" actId="14100"/>
        <pc:sldMkLst>
          <pc:docMk/>
          <pc:sldMk cId="2459563136" sldId="264"/>
        </pc:sldMkLst>
        <pc:spChg chg="mod">
          <ac:chgData name="Isaksen, Tony" userId="2dcd1fd3-7e4c-4a65-a49e-edbf381c465d" providerId="ADAL" clId="{C4F2BB3F-148F-4ED3-9FFA-0E2F4CA94CCC}" dt="2023-04-20T07:58:43.045" v="103" actId="14100"/>
          <ac:spMkLst>
            <pc:docMk/>
            <pc:sldMk cId="2459563136" sldId="264"/>
            <ac:spMk id="64" creationId="{63276DF7-5E02-5FA1-2148-3179DB36C471}"/>
          </ac:spMkLst>
        </pc:spChg>
      </pc:sldChg>
      <pc:sldChg chg="add del">
        <pc:chgData name="Isaksen, Tony" userId="2dcd1fd3-7e4c-4a65-a49e-edbf381c465d" providerId="ADAL" clId="{C4F2BB3F-148F-4ED3-9FFA-0E2F4CA94CCC}" dt="2023-04-20T08:07:37.336" v="159" actId="47"/>
        <pc:sldMkLst>
          <pc:docMk/>
          <pc:sldMk cId="4084392253" sldId="265"/>
        </pc:sldMkLst>
      </pc:sldChg>
      <pc:sldChg chg="add del">
        <pc:chgData name="Isaksen, Tony" userId="2dcd1fd3-7e4c-4a65-a49e-edbf381c465d" providerId="ADAL" clId="{C4F2BB3F-148F-4ED3-9FFA-0E2F4CA94CCC}" dt="2023-04-20T08:11:14.269" v="214" actId="47"/>
        <pc:sldMkLst>
          <pc:docMk/>
          <pc:sldMk cId="4039600767" sldId="266"/>
        </pc:sldMkLst>
      </pc:sldChg>
      <pc:sldChg chg="add del">
        <pc:chgData name="Isaksen, Tony" userId="2dcd1fd3-7e4c-4a65-a49e-edbf381c465d" providerId="ADAL" clId="{C4F2BB3F-148F-4ED3-9FFA-0E2F4CA94CCC}" dt="2023-04-20T07:45:23.038" v="42"/>
        <pc:sldMkLst>
          <pc:docMk/>
          <pc:sldMk cId="140920348" sldId="267"/>
        </pc:sldMkLst>
      </pc:sldChg>
    </pc:docChg>
  </pc:docChgLst>
  <pc:docChgLst>
    <pc:chgData name="Isaksen, Tony" userId="2dcd1fd3-7e4c-4a65-a49e-edbf381c465d" providerId="ADAL" clId="{4D71FD1F-3CFC-4D93-A517-50A23DD708F2}"/>
    <pc:docChg chg="undo custSel addSld delSld modSld">
      <pc:chgData name="Isaksen, Tony" userId="2dcd1fd3-7e4c-4a65-a49e-edbf381c465d" providerId="ADAL" clId="{4D71FD1F-3CFC-4D93-A517-50A23DD708F2}" dt="2023-11-21T19:13:17.237" v="826" actId="20577"/>
      <pc:docMkLst>
        <pc:docMk/>
      </pc:docMkLst>
      <pc:sldChg chg="addSp delSp modSp mod">
        <pc:chgData name="Isaksen, Tony" userId="2dcd1fd3-7e4c-4a65-a49e-edbf381c465d" providerId="ADAL" clId="{4D71FD1F-3CFC-4D93-A517-50A23DD708F2}" dt="2023-11-21T19:06:05.782" v="593" actId="478"/>
        <pc:sldMkLst>
          <pc:docMk/>
          <pc:sldMk cId="2406841039" sldId="261"/>
        </pc:sldMkLst>
        <pc:spChg chg="add del mod">
          <ac:chgData name="Isaksen, Tony" userId="2dcd1fd3-7e4c-4a65-a49e-edbf381c465d" providerId="ADAL" clId="{4D71FD1F-3CFC-4D93-A517-50A23DD708F2}" dt="2023-11-21T19:06:05.782" v="593" actId="478"/>
          <ac:spMkLst>
            <pc:docMk/>
            <pc:sldMk cId="2406841039" sldId="261"/>
            <ac:spMk id="10" creationId="{DED26670-8A18-4680-408C-0771958BE88B}"/>
          </ac:spMkLst>
        </pc:spChg>
        <pc:spChg chg="add mod">
          <ac:chgData name="Isaksen, Tony" userId="2dcd1fd3-7e4c-4a65-a49e-edbf381c465d" providerId="ADAL" clId="{4D71FD1F-3CFC-4D93-A517-50A23DD708F2}" dt="2023-11-21T19:05:29.673" v="588" actId="20577"/>
          <ac:spMkLst>
            <pc:docMk/>
            <pc:sldMk cId="2406841039" sldId="261"/>
            <ac:spMk id="11" creationId="{A22C91E4-F78E-389A-C065-0FF4CE2152CD}"/>
          </ac:spMkLst>
        </pc:spChg>
        <pc:spChg chg="add del mod">
          <ac:chgData name="Isaksen, Tony" userId="2dcd1fd3-7e4c-4a65-a49e-edbf381c465d" providerId="ADAL" clId="{4D71FD1F-3CFC-4D93-A517-50A23DD708F2}" dt="2023-11-21T19:05:14.052" v="581"/>
          <ac:spMkLst>
            <pc:docMk/>
            <pc:sldMk cId="2406841039" sldId="261"/>
            <ac:spMk id="12" creationId="{EF644DBC-9DBB-D120-D514-0DAA191EAA85}"/>
          </ac:spMkLst>
        </pc:spChg>
        <pc:spChg chg="add del mod">
          <ac:chgData name="Isaksen, Tony" userId="2dcd1fd3-7e4c-4a65-a49e-edbf381c465d" providerId="ADAL" clId="{4D71FD1F-3CFC-4D93-A517-50A23DD708F2}" dt="2023-11-21T19:05:13.852" v="580"/>
          <ac:spMkLst>
            <pc:docMk/>
            <pc:sldMk cId="2406841039" sldId="261"/>
            <ac:spMk id="17" creationId="{E3444341-DA28-6CC0-A93A-A3E851F3F404}"/>
          </ac:spMkLst>
        </pc:spChg>
        <pc:spChg chg="add mod">
          <ac:chgData name="Isaksen, Tony" userId="2dcd1fd3-7e4c-4a65-a49e-edbf381c465d" providerId="ADAL" clId="{4D71FD1F-3CFC-4D93-A517-50A23DD708F2}" dt="2023-11-21T19:05:53.330" v="592" actId="1076"/>
          <ac:spMkLst>
            <pc:docMk/>
            <pc:sldMk cId="2406841039" sldId="261"/>
            <ac:spMk id="18" creationId="{BFD7E4CF-1B42-F110-23D2-98BA7B5C30AB}"/>
          </ac:spMkLst>
        </pc:spChg>
        <pc:spChg chg="add mod">
          <ac:chgData name="Isaksen, Tony" userId="2dcd1fd3-7e4c-4a65-a49e-edbf381c465d" providerId="ADAL" clId="{4D71FD1F-3CFC-4D93-A517-50A23DD708F2}" dt="2023-11-21T19:05:45.222" v="591" actId="1076"/>
          <ac:spMkLst>
            <pc:docMk/>
            <pc:sldMk cId="2406841039" sldId="261"/>
            <ac:spMk id="19" creationId="{14E42F25-04AC-8C42-E9DC-9978048BFBA6}"/>
          </ac:spMkLst>
        </pc:spChg>
        <pc:spChg chg="del">
          <ac:chgData name="Isaksen, Tony" userId="2dcd1fd3-7e4c-4a65-a49e-edbf381c465d" providerId="ADAL" clId="{4D71FD1F-3CFC-4D93-A517-50A23DD708F2}" dt="2023-11-21T19:01:51.975" v="317" actId="478"/>
          <ac:spMkLst>
            <pc:docMk/>
            <pc:sldMk cId="2406841039" sldId="261"/>
            <ac:spMk id="22" creationId="{0734237E-89B2-DD3A-15B5-38EFBF007CEF}"/>
          </ac:spMkLst>
        </pc:spChg>
        <pc:spChg chg="del">
          <ac:chgData name="Isaksen, Tony" userId="2dcd1fd3-7e4c-4a65-a49e-edbf381c465d" providerId="ADAL" clId="{4D71FD1F-3CFC-4D93-A517-50A23DD708F2}" dt="2023-11-21T19:01:48.608" v="316" actId="478"/>
          <ac:spMkLst>
            <pc:docMk/>
            <pc:sldMk cId="2406841039" sldId="261"/>
            <ac:spMk id="23" creationId="{49F558D5-3C78-75C8-F274-ABA0E29726B9}"/>
          </ac:spMkLst>
        </pc:spChg>
        <pc:spChg chg="mod">
          <ac:chgData name="Isaksen, Tony" userId="2dcd1fd3-7e4c-4a65-a49e-edbf381c465d" providerId="ADAL" clId="{4D71FD1F-3CFC-4D93-A517-50A23DD708F2}" dt="2023-11-21T19:01:34.577" v="314" actId="1076"/>
          <ac:spMkLst>
            <pc:docMk/>
            <pc:sldMk cId="2406841039" sldId="261"/>
            <ac:spMk id="35" creationId="{9F8985A6-DDD1-EC48-A628-0A877D6DD882}"/>
          </ac:spMkLst>
        </pc:spChg>
        <pc:spChg chg="mod">
          <ac:chgData name="Isaksen, Tony" userId="2dcd1fd3-7e4c-4a65-a49e-edbf381c465d" providerId="ADAL" clId="{4D71FD1F-3CFC-4D93-A517-50A23DD708F2}" dt="2023-11-21T19:04:45.977" v="572" actId="20577"/>
          <ac:spMkLst>
            <pc:docMk/>
            <pc:sldMk cId="2406841039" sldId="261"/>
            <ac:spMk id="37" creationId="{E7F0B380-E08D-024E-B9CA-F413AB3AEBD4}"/>
          </ac:spMkLst>
        </pc:spChg>
        <pc:spChg chg="del">
          <ac:chgData name="Isaksen, Tony" userId="2dcd1fd3-7e4c-4a65-a49e-edbf381c465d" providerId="ADAL" clId="{4D71FD1F-3CFC-4D93-A517-50A23DD708F2}" dt="2023-11-21T19:04:59.290" v="575" actId="478"/>
          <ac:spMkLst>
            <pc:docMk/>
            <pc:sldMk cId="2406841039" sldId="261"/>
            <ac:spMk id="38" creationId="{FCBA86F7-223D-184B-85E2-0557BE1E6ACA}"/>
          </ac:spMkLst>
        </pc:spChg>
        <pc:spChg chg="del mod">
          <ac:chgData name="Isaksen, Tony" userId="2dcd1fd3-7e4c-4a65-a49e-edbf381c465d" providerId="ADAL" clId="{4D71FD1F-3CFC-4D93-A517-50A23DD708F2}" dt="2023-11-21T19:04:56.668" v="574" actId="478"/>
          <ac:spMkLst>
            <pc:docMk/>
            <pc:sldMk cId="2406841039" sldId="261"/>
            <ac:spMk id="39" creationId="{F70DA337-71B3-9A4A-B943-41F7B5C2C329}"/>
          </ac:spMkLst>
        </pc:spChg>
        <pc:spChg chg="del">
          <ac:chgData name="Isaksen, Tony" userId="2dcd1fd3-7e4c-4a65-a49e-edbf381c465d" providerId="ADAL" clId="{4D71FD1F-3CFC-4D93-A517-50A23DD708F2}" dt="2023-11-21T19:05:02.015" v="576" actId="478"/>
          <ac:spMkLst>
            <pc:docMk/>
            <pc:sldMk cId="2406841039" sldId="261"/>
            <ac:spMk id="40" creationId="{08785083-0C82-C643-AFA0-EBD5A270BB1B}"/>
          </ac:spMkLst>
        </pc:spChg>
        <pc:spChg chg="mod">
          <ac:chgData name="Isaksen, Tony" userId="2dcd1fd3-7e4c-4a65-a49e-edbf381c465d" providerId="ADAL" clId="{4D71FD1F-3CFC-4D93-A517-50A23DD708F2}" dt="2023-11-21T19:01:21.469" v="313" actId="14100"/>
          <ac:spMkLst>
            <pc:docMk/>
            <pc:sldMk cId="2406841039" sldId="261"/>
            <ac:spMk id="41" creationId="{E56383C1-3804-9D47-806C-AF19E68A55C1}"/>
          </ac:spMkLst>
        </pc:spChg>
        <pc:spChg chg="mod">
          <ac:chgData name="Isaksen, Tony" userId="2dcd1fd3-7e4c-4a65-a49e-edbf381c465d" providerId="ADAL" clId="{4D71FD1F-3CFC-4D93-A517-50A23DD708F2}" dt="2023-11-21T19:01:40.242" v="315" actId="1076"/>
          <ac:spMkLst>
            <pc:docMk/>
            <pc:sldMk cId="2406841039" sldId="261"/>
            <ac:spMk id="50" creationId="{A98BD5EC-087A-6EB5-B98E-BFF595C4878F}"/>
          </ac:spMkLst>
        </pc:spChg>
        <pc:spChg chg="mod">
          <ac:chgData name="Isaksen, Tony" userId="2dcd1fd3-7e4c-4a65-a49e-edbf381c465d" providerId="ADAL" clId="{4D71FD1F-3CFC-4D93-A517-50A23DD708F2}" dt="2023-11-21T18:56:57.511" v="28" actId="20577"/>
          <ac:spMkLst>
            <pc:docMk/>
            <pc:sldMk cId="2406841039" sldId="261"/>
            <ac:spMk id="65" creationId="{2B671F92-BD97-FF47-AEAE-5CEDD97BCD3A}"/>
          </ac:spMkLst>
        </pc:spChg>
      </pc:sldChg>
      <pc:sldChg chg="addSp modSp mod">
        <pc:chgData name="Isaksen, Tony" userId="2dcd1fd3-7e4c-4a65-a49e-edbf381c465d" providerId="ADAL" clId="{4D71FD1F-3CFC-4D93-A517-50A23DD708F2}" dt="2023-11-21T19:06:12.003" v="594"/>
        <pc:sldMkLst>
          <pc:docMk/>
          <pc:sldMk cId="2459563136" sldId="264"/>
        </pc:sldMkLst>
        <pc:spChg chg="add mod">
          <ac:chgData name="Isaksen, Tony" userId="2dcd1fd3-7e4c-4a65-a49e-edbf381c465d" providerId="ADAL" clId="{4D71FD1F-3CFC-4D93-A517-50A23DD708F2}" dt="2023-11-21T18:59:23.103" v="199" actId="6549"/>
          <ac:spMkLst>
            <pc:docMk/>
            <pc:sldMk cId="2459563136" sldId="264"/>
            <ac:spMk id="2" creationId="{BAE35334-664B-D03E-B96C-977A83E2387B}"/>
          </ac:spMkLst>
        </pc:spChg>
        <pc:spChg chg="mod">
          <ac:chgData name="Isaksen, Tony" userId="2dcd1fd3-7e4c-4a65-a49e-edbf381c465d" providerId="ADAL" clId="{4D71FD1F-3CFC-4D93-A517-50A23DD708F2}" dt="2023-11-21T19:06:12.003" v="594"/>
          <ac:spMkLst>
            <pc:docMk/>
            <pc:sldMk cId="2459563136" sldId="264"/>
            <ac:spMk id="64" creationId="{63276DF7-5E02-5FA1-2148-3179DB36C471}"/>
          </ac:spMkLst>
        </pc:spChg>
      </pc:sldChg>
      <pc:sldChg chg="del">
        <pc:chgData name="Isaksen, Tony" userId="2dcd1fd3-7e4c-4a65-a49e-edbf381c465d" providerId="ADAL" clId="{4D71FD1F-3CFC-4D93-A517-50A23DD708F2}" dt="2023-11-21T18:56:45.922" v="0" actId="47"/>
        <pc:sldMkLst>
          <pc:docMk/>
          <pc:sldMk cId="2276131612" sldId="265"/>
        </pc:sldMkLst>
      </pc:sldChg>
      <pc:sldChg chg="addSp delSp modSp add del mod">
        <pc:chgData name="Isaksen, Tony" userId="2dcd1fd3-7e4c-4a65-a49e-edbf381c465d" providerId="ADAL" clId="{4D71FD1F-3CFC-4D93-A517-50A23DD708F2}" dt="2023-11-21T19:12:41.572" v="794" actId="47"/>
        <pc:sldMkLst>
          <pc:docMk/>
          <pc:sldMk cId="3067041747" sldId="265"/>
        </pc:sldMkLst>
        <pc:spChg chg="del">
          <ac:chgData name="Isaksen, Tony" userId="2dcd1fd3-7e4c-4a65-a49e-edbf381c465d" providerId="ADAL" clId="{4D71FD1F-3CFC-4D93-A517-50A23DD708F2}" dt="2023-11-21T19:06:54.437" v="599" actId="478"/>
          <ac:spMkLst>
            <pc:docMk/>
            <pc:sldMk cId="3067041747" sldId="265"/>
            <ac:spMk id="2" creationId="{0724726F-B923-0B4B-8E37-AD2EE779D48F}"/>
          </ac:spMkLst>
        </pc:spChg>
        <pc:spChg chg="del">
          <ac:chgData name="Isaksen, Tony" userId="2dcd1fd3-7e4c-4a65-a49e-edbf381c465d" providerId="ADAL" clId="{4D71FD1F-3CFC-4D93-A517-50A23DD708F2}" dt="2023-11-21T19:06:47.268" v="596" actId="478"/>
          <ac:spMkLst>
            <pc:docMk/>
            <pc:sldMk cId="3067041747" sldId="265"/>
            <ac:spMk id="7" creationId="{00000000-0000-0000-0000-000000000000}"/>
          </ac:spMkLst>
        </pc:spChg>
        <pc:spChg chg="add del mod">
          <ac:chgData name="Isaksen, Tony" userId="2dcd1fd3-7e4c-4a65-a49e-edbf381c465d" providerId="ADAL" clId="{4D71FD1F-3CFC-4D93-A517-50A23DD708F2}" dt="2023-11-21T19:07:29.295" v="603"/>
          <ac:spMkLst>
            <pc:docMk/>
            <pc:sldMk cId="3067041747" sldId="265"/>
            <ac:spMk id="9" creationId="{316C2B99-95A1-F75D-634E-D242D3DE06B8}"/>
          </ac:spMkLst>
        </pc:spChg>
        <pc:spChg chg="del">
          <ac:chgData name="Isaksen, Tony" userId="2dcd1fd3-7e4c-4a65-a49e-edbf381c465d" providerId="ADAL" clId="{4D71FD1F-3CFC-4D93-A517-50A23DD708F2}" dt="2023-11-21T19:06:56.831" v="600" actId="478"/>
          <ac:spMkLst>
            <pc:docMk/>
            <pc:sldMk cId="3067041747" sldId="265"/>
            <ac:spMk id="10" creationId="{DED26670-8A18-4680-408C-0771958BE88B}"/>
          </ac:spMkLst>
        </pc:spChg>
        <pc:spChg chg="add del mod">
          <ac:chgData name="Isaksen, Tony" userId="2dcd1fd3-7e4c-4a65-a49e-edbf381c465d" providerId="ADAL" clId="{4D71FD1F-3CFC-4D93-A517-50A23DD708F2}" dt="2023-11-21T19:07:29.295" v="603"/>
          <ac:spMkLst>
            <pc:docMk/>
            <pc:sldMk cId="3067041747" sldId="265"/>
            <ac:spMk id="11" creationId="{B061BE87-5F7E-7340-857D-77BB7477B489}"/>
          </ac:spMkLst>
        </pc:spChg>
        <pc:spChg chg="add del mod">
          <ac:chgData name="Isaksen, Tony" userId="2dcd1fd3-7e4c-4a65-a49e-edbf381c465d" providerId="ADAL" clId="{4D71FD1F-3CFC-4D93-A517-50A23DD708F2}" dt="2023-11-21T19:07:29.295" v="603"/>
          <ac:spMkLst>
            <pc:docMk/>
            <pc:sldMk cId="3067041747" sldId="265"/>
            <ac:spMk id="12" creationId="{3AE71C12-34CE-0E73-2E76-ECA782FDBDEF}"/>
          </ac:spMkLst>
        </pc:spChg>
        <pc:spChg chg="add del mod">
          <ac:chgData name="Isaksen, Tony" userId="2dcd1fd3-7e4c-4a65-a49e-edbf381c465d" providerId="ADAL" clId="{4D71FD1F-3CFC-4D93-A517-50A23DD708F2}" dt="2023-11-21T19:07:29.295" v="603"/>
          <ac:spMkLst>
            <pc:docMk/>
            <pc:sldMk cId="3067041747" sldId="265"/>
            <ac:spMk id="17" creationId="{9A0818E8-19AB-9DA1-524A-4CFF20A0AD4E}"/>
          </ac:spMkLst>
        </pc:spChg>
        <pc:spChg chg="del">
          <ac:chgData name="Isaksen, Tony" userId="2dcd1fd3-7e4c-4a65-a49e-edbf381c465d" providerId="ADAL" clId="{4D71FD1F-3CFC-4D93-A517-50A23DD708F2}" dt="2023-11-21T19:06:51.561" v="598" actId="478"/>
          <ac:spMkLst>
            <pc:docMk/>
            <pc:sldMk cId="3067041747" sldId="265"/>
            <ac:spMk id="35" creationId="{9F8985A6-DDD1-EC48-A628-0A877D6DD882}"/>
          </ac:spMkLst>
        </pc:spChg>
        <pc:spChg chg="del">
          <ac:chgData name="Isaksen, Tony" userId="2dcd1fd3-7e4c-4a65-a49e-edbf381c465d" providerId="ADAL" clId="{4D71FD1F-3CFC-4D93-A517-50A23DD708F2}" dt="2023-11-21T19:06:49.376" v="597" actId="478"/>
          <ac:spMkLst>
            <pc:docMk/>
            <pc:sldMk cId="3067041747" sldId="265"/>
            <ac:spMk id="41" creationId="{E56383C1-3804-9D47-806C-AF19E68A55C1}"/>
          </ac:spMkLst>
        </pc:spChg>
        <pc:spChg chg="del">
          <ac:chgData name="Isaksen, Tony" userId="2dcd1fd3-7e4c-4a65-a49e-edbf381c465d" providerId="ADAL" clId="{4D71FD1F-3CFC-4D93-A517-50A23DD708F2}" dt="2023-11-21T19:06:44.409" v="595" actId="478"/>
          <ac:spMkLst>
            <pc:docMk/>
            <pc:sldMk cId="3067041747" sldId="265"/>
            <ac:spMk id="46" creationId="{3E946BC3-8BA4-554E-80CC-285E31507A37}"/>
          </ac:spMkLst>
        </pc:spChg>
        <pc:spChg chg="del">
          <ac:chgData name="Isaksen, Tony" userId="2dcd1fd3-7e4c-4a65-a49e-edbf381c465d" providerId="ADAL" clId="{4D71FD1F-3CFC-4D93-A517-50A23DD708F2}" dt="2023-11-21T19:07:00.427" v="601" actId="478"/>
          <ac:spMkLst>
            <pc:docMk/>
            <pc:sldMk cId="3067041747" sldId="265"/>
            <ac:spMk id="50" creationId="{A98BD5EC-087A-6EB5-B98E-BFF595C4878F}"/>
          </ac:spMkLst>
        </pc:spChg>
      </pc:sldChg>
      <pc:sldChg chg="addSp delSp modSp add mod">
        <pc:chgData name="Isaksen, Tony" userId="2dcd1fd3-7e4c-4a65-a49e-edbf381c465d" providerId="ADAL" clId="{4D71FD1F-3CFC-4D93-A517-50A23DD708F2}" dt="2023-11-21T19:13:17.237" v="826" actId="20577"/>
        <pc:sldMkLst>
          <pc:docMk/>
          <pc:sldMk cId="59706782" sldId="266"/>
        </pc:sldMkLst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2" creationId="{0724726F-B923-0B4B-8E37-AD2EE779D48F}"/>
          </ac:spMkLst>
        </pc:spChg>
        <pc:spChg chg="mod">
          <ac:chgData name="Isaksen, Tony" userId="2dcd1fd3-7e4c-4a65-a49e-edbf381c465d" providerId="ADAL" clId="{4D71FD1F-3CFC-4D93-A517-50A23DD708F2}" dt="2023-11-21T19:11:51.131" v="790" actId="20577"/>
          <ac:spMkLst>
            <pc:docMk/>
            <pc:sldMk cId="59706782" sldId="266"/>
            <ac:spMk id="3" creationId="{82E5C91E-4A8F-140A-C330-994FDD90A0C9}"/>
          </ac:spMkLst>
        </pc:spChg>
        <pc:spChg chg="del">
          <ac:chgData name="Isaksen, Tony" userId="2dcd1fd3-7e4c-4a65-a49e-edbf381c465d" providerId="ADAL" clId="{4D71FD1F-3CFC-4D93-A517-50A23DD708F2}" dt="2023-11-21T19:12:02.354" v="791" actId="21"/>
          <ac:spMkLst>
            <pc:docMk/>
            <pc:sldMk cId="59706782" sldId="266"/>
            <ac:spMk id="6" creationId="{A6720E77-5E0C-174C-FFAD-8738882D1500}"/>
          </ac:spMkLst>
        </pc:spChg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7" creationId="{00000000-0000-0000-0000-000000000000}"/>
          </ac:spMkLst>
        </pc:spChg>
        <pc:spChg chg="del">
          <ac:chgData name="Isaksen, Tony" userId="2dcd1fd3-7e4c-4a65-a49e-edbf381c465d" providerId="ADAL" clId="{4D71FD1F-3CFC-4D93-A517-50A23DD708F2}" dt="2023-11-21T19:12:02.354" v="791" actId="21"/>
          <ac:spMkLst>
            <pc:docMk/>
            <pc:sldMk cId="59706782" sldId="266"/>
            <ac:spMk id="8" creationId="{6070A008-FB48-5904-C9D5-1ECF0C78DD7A}"/>
          </ac:spMkLst>
        </pc:spChg>
        <pc:spChg chg="add mod">
          <ac:chgData name="Isaksen, Tony" userId="2dcd1fd3-7e4c-4a65-a49e-edbf381c465d" providerId="ADAL" clId="{4D71FD1F-3CFC-4D93-A517-50A23DD708F2}" dt="2023-11-21T19:11:46.145" v="784" actId="1076"/>
          <ac:spMkLst>
            <pc:docMk/>
            <pc:sldMk cId="59706782" sldId="266"/>
            <ac:spMk id="9" creationId="{61968DB0-6861-23CC-D21E-C0E40F1CEA5E}"/>
          </ac:spMkLst>
        </pc:spChg>
        <pc:spChg chg="add mod">
          <ac:chgData name="Isaksen, Tony" userId="2dcd1fd3-7e4c-4a65-a49e-edbf381c465d" providerId="ADAL" clId="{4D71FD1F-3CFC-4D93-A517-50A23DD708F2}" dt="2023-11-21T19:11:46.145" v="784" actId="1076"/>
          <ac:spMkLst>
            <pc:docMk/>
            <pc:sldMk cId="59706782" sldId="266"/>
            <ac:spMk id="10" creationId="{2BD842C6-7E01-23F1-9203-2460CCD2AE03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1" creationId="{A22C91E4-F78E-389A-C065-0FF4CE2152CD}"/>
          </ac:spMkLst>
        </pc:spChg>
        <pc:spChg chg="add mod">
          <ac:chgData name="Isaksen, Tony" userId="2dcd1fd3-7e4c-4a65-a49e-edbf381c465d" providerId="ADAL" clId="{4D71FD1F-3CFC-4D93-A517-50A23DD708F2}" dt="2023-11-21T19:11:46.145" v="784" actId="1076"/>
          <ac:spMkLst>
            <pc:docMk/>
            <pc:sldMk cId="59706782" sldId="266"/>
            <ac:spMk id="12" creationId="{F63CAD1E-C8B2-C8ED-6A23-3D6EA45C733E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3" creationId="{00000000-0000-0000-0000-000000000000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4" creationId="{00000000-0000-0000-0000-000000000000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5" creationId="{00000000-0000-0000-0000-000000000000}"/>
          </ac:spMkLst>
        </pc:spChg>
        <pc:spChg chg="mod">
          <ac:chgData name="Isaksen, Tony" userId="2dcd1fd3-7e4c-4a65-a49e-edbf381c465d" providerId="ADAL" clId="{4D71FD1F-3CFC-4D93-A517-50A23DD708F2}" dt="2023-11-21T19:09:39.378" v="661" actId="1076"/>
          <ac:spMkLst>
            <pc:docMk/>
            <pc:sldMk cId="59706782" sldId="266"/>
            <ac:spMk id="16" creationId="{00000000-0000-0000-0000-000000000000}"/>
          </ac:spMkLst>
        </pc:spChg>
        <pc:spChg chg="add mod">
          <ac:chgData name="Isaksen, Tony" userId="2dcd1fd3-7e4c-4a65-a49e-edbf381c465d" providerId="ADAL" clId="{4D71FD1F-3CFC-4D93-A517-50A23DD708F2}" dt="2023-11-21T19:11:46.145" v="784" actId="1076"/>
          <ac:spMkLst>
            <pc:docMk/>
            <pc:sldMk cId="59706782" sldId="266"/>
            <ac:spMk id="17" creationId="{ADBC7A31-8C8C-35B4-7589-A03E782438EC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8" creationId="{BFD7E4CF-1B42-F110-23D2-98BA7B5C30AB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19" creationId="{14E42F25-04AC-8C42-E9DC-9978048BFBA6}"/>
          </ac:spMkLst>
        </pc:spChg>
        <pc:spChg chg="add mod">
          <ac:chgData name="Isaksen, Tony" userId="2dcd1fd3-7e4c-4a65-a49e-edbf381c465d" providerId="ADAL" clId="{4D71FD1F-3CFC-4D93-A517-50A23DD708F2}" dt="2023-11-21T19:12:58.229" v="805" actId="20577"/>
          <ac:spMkLst>
            <pc:docMk/>
            <pc:sldMk cId="59706782" sldId="266"/>
            <ac:spMk id="20" creationId="{161B9442-D0F1-7E75-8AE4-D960D58FCC5E}"/>
          </ac:spMkLst>
        </pc:spChg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35" creationId="{9F8985A6-DDD1-EC48-A628-0A877D6DD882}"/>
          </ac:spMkLst>
        </pc:spChg>
        <pc:spChg chg="mod">
          <ac:chgData name="Isaksen, Tony" userId="2dcd1fd3-7e4c-4a65-a49e-edbf381c465d" providerId="ADAL" clId="{4D71FD1F-3CFC-4D93-A517-50A23DD708F2}" dt="2023-11-21T19:08:12.023" v="606" actId="1076"/>
          <ac:spMkLst>
            <pc:docMk/>
            <pc:sldMk cId="59706782" sldId="266"/>
            <ac:spMk id="37" creationId="{E7F0B380-E08D-024E-B9CA-F413AB3AEBD4}"/>
          </ac:spMkLst>
        </pc:spChg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41" creationId="{E56383C1-3804-9D47-806C-AF19E68A55C1}"/>
          </ac:spMkLst>
        </pc:spChg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46" creationId="{3E946BC3-8BA4-554E-80CC-285E31507A37}"/>
          </ac:spMkLst>
        </pc:spChg>
        <pc:spChg chg="del">
          <ac:chgData name="Isaksen, Tony" userId="2dcd1fd3-7e4c-4a65-a49e-edbf381c465d" providerId="ADAL" clId="{4D71FD1F-3CFC-4D93-A517-50A23DD708F2}" dt="2023-11-21T19:07:45.063" v="605" actId="478"/>
          <ac:spMkLst>
            <pc:docMk/>
            <pc:sldMk cId="59706782" sldId="266"/>
            <ac:spMk id="50" creationId="{A98BD5EC-087A-6EB5-B98E-BFF595C4878F}"/>
          </ac:spMkLst>
        </pc:spChg>
        <pc:spChg chg="add del">
          <ac:chgData name="Isaksen, Tony" userId="2dcd1fd3-7e4c-4a65-a49e-edbf381c465d" providerId="ADAL" clId="{4D71FD1F-3CFC-4D93-A517-50A23DD708F2}" dt="2023-11-21T19:12:37.304" v="793" actId="21"/>
          <ac:spMkLst>
            <pc:docMk/>
            <pc:sldMk cId="59706782" sldId="266"/>
            <ac:spMk id="60" creationId="{B5BF0EB3-2EEF-EA9E-BB9C-372EC7E549BD}"/>
          </ac:spMkLst>
        </pc:spChg>
        <pc:spChg chg="add del">
          <ac:chgData name="Isaksen, Tony" userId="2dcd1fd3-7e4c-4a65-a49e-edbf381c465d" providerId="ADAL" clId="{4D71FD1F-3CFC-4D93-A517-50A23DD708F2}" dt="2023-11-21T19:12:37.304" v="793" actId="21"/>
          <ac:spMkLst>
            <pc:docMk/>
            <pc:sldMk cId="59706782" sldId="266"/>
            <ac:spMk id="61" creationId="{E8D9C56B-EE1F-3781-AD21-803D13E982D9}"/>
          </ac:spMkLst>
        </pc:spChg>
        <pc:spChg chg="mod">
          <ac:chgData name="Isaksen, Tony" userId="2dcd1fd3-7e4c-4a65-a49e-edbf381c465d" providerId="ADAL" clId="{4D71FD1F-3CFC-4D93-A517-50A23DD708F2}" dt="2023-11-21T19:13:17.237" v="826" actId="20577"/>
          <ac:spMkLst>
            <pc:docMk/>
            <pc:sldMk cId="59706782" sldId="266"/>
            <ac:spMk id="65" creationId="{2B671F92-BD97-FF47-AEAE-5CEDD97BCD3A}"/>
          </ac:spMkLst>
        </pc:spChg>
      </pc:sldChg>
      <pc:sldChg chg="del">
        <pc:chgData name="Isaksen, Tony" userId="2dcd1fd3-7e4c-4a65-a49e-edbf381c465d" providerId="ADAL" clId="{4D71FD1F-3CFC-4D93-A517-50A23DD708F2}" dt="2023-11-21T18:56:46.222" v="1" actId="47"/>
        <pc:sldMkLst>
          <pc:docMk/>
          <pc:sldMk cId="3090169868" sldId="266"/>
        </pc:sldMkLst>
      </pc:sldChg>
    </pc:docChg>
  </pc:docChgLst>
  <pc:docChgLst>
    <pc:chgData name="Isaksen, Tony" userId="2dcd1fd3-7e4c-4a65-a49e-edbf381c465d" providerId="ADAL" clId="{FFD2E39A-8ECB-4AA8-BF5B-B89C28267367}"/>
    <pc:docChg chg="custSel modSld">
      <pc:chgData name="Isaksen, Tony" userId="2dcd1fd3-7e4c-4a65-a49e-edbf381c465d" providerId="ADAL" clId="{FFD2E39A-8ECB-4AA8-BF5B-B89C28267367}" dt="2023-11-22T08:13:04.054" v="9" actId="478"/>
      <pc:docMkLst>
        <pc:docMk/>
      </pc:docMkLst>
      <pc:sldChg chg="delSp modSp mod">
        <pc:chgData name="Isaksen, Tony" userId="2dcd1fd3-7e4c-4a65-a49e-edbf381c465d" providerId="ADAL" clId="{FFD2E39A-8ECB-4AA8-BF5B-B89C28267367}" dt="2023-11-22T08:13:04.054" v="9" actId="478"/>
        <pc:sldMkLst>
          <pc:docMk/>
          <pc:sldMk cId="59706782" sldId="266"/>
        </pc:sldMkLst>
        <pc:spChg chg="mod">
          <ac:chgData name="Isaksen, Tony" userId="2dcd1fd3-7e4c-4a65-a49e-edbf381c465d" providerId="ADAL" clId="{FFD2E39A-8ECB-4AA8-BF5B-B89C28267367}" dt="2023-11-22T08:12:56.433" v="8" actId="20577"/>
          <ac:spMkLst>
            <pc:docMk/>
            <pc:sldMk cId="59706782" sldId="266"/>
            <ac:spMk id="5" creationId="{CD2A03D1-74D8-1986-0E9E-C48D7A15BAEC}"/>
          </ac:spMkLst>
        </pc:spChg>
        <pc:spChg chg="del">
          <ac:chgData name="Isaksen, Tony" userId="2dcd1fd3-7e4c-4a65-a49e-edbf381c465d" providerId="ADAL" clId="{FFD2E39A-8ECB-4AA8-BF5B-B89C28267367}" dt="2023-11-22T08:13:04.054" v="9" actId="478"/>
          <ac:spMkLst>
            <pc:docMk/>
            <pc:sldMk cId="59706782" sldId="266"/>
            <ac:spMk id="56" creationId="{738E8FDA-C3C3-AE9B-284D-ED02DA78F60F}"/>
          </ac:spMkLst>
        </pc:spChg>
      </pc:sldChg>
    </pc:docChg>
  </pc:docChgLst>
  <pc:docChgLst>
    <pc:chgData name="Hoseth, Victoria" userId="S::victoria.hoseth@nmfsport.no::60c6bc90-d787-4f17-85a6-f483cae9ed6f" providerId="AD" clId="Web-{94BDF3D5-ED48-46C3-B320-AEE51FF6FD23}"/>
    <pc:docChg chg="modSld">
      <pc:chgData name="Hoseth, Victoria" userId="S::victoria.hoseth@nmfsport.no::60c6bc90-d787-4f17-85a6-f483cae9ed6f" providerId="AD" clId="Web-{94BDF3D5-ED48-46C3-B320-AEE51FF6FD23}" dt="2023-04-20T13:46:05.485" v="35"/>
      <pc:docMkLst>
        <pc:docMk/>
      </pc:docMkLst>
      <pc:sldChg chg="addSp delSp">
        <pc:chgData name="Hoseth, Victoria" userId="S::victoria.hoseth@nmfsport.no::60c6bc90-d787-4f17-85a6-f483cae9ed6f" providerId="AD" clId="Web-{94BDF3D5-ED48-46C3-B320-AEE51FF6FD23}" dt="2023-04-20T11:39:14.402" v="1"/>
        <pc:sldMkLst>
          <pc:docMk/>
          <pc:sldMk cId="2459563136" sldId="264"/>
        </pc:sldMkLst>
        <pc:spChg chg="add del">
          <ac:chgData name="Hoseth, Victoria" userId="S::victoria.hoseth@nmfsport.no::60c6bc90-d787-4f17-85a6-f483cae9ed6f" providerId="AD" clId="Web-{94BDF3D5-ED48-46C3-B320-AEE51FF6FD23}" dt="2023-04-20T11:39:14.402" v="1"/>
          <ac:spMkLst>
            <pc:docMk/>
            <pc:sldMk cId="2459563136" sldId="264"/>
            <ac:spMk id="65" creationId="{2B671F92-BD97-FF47-AEAE-5CEDD97BCD3A}"/>
          </ac:spMkLst>
        </pc:spChg>
      </pc:sldChg>
      <pc:sldChg chg="delSp modSp">
        <pc:chgData name="Hoseth, Victoria" userId="S::victoria.hoseth@nmfsport.no::60c6bc90-d787-4f17-85a6-f483cae9ed6f" providerId="AD" clId="Web-{94BDF3D5-ED48-46C3-B320-AEE51FF6FD23}" dt="2023-04-20T13:46:05.485" v="35"/>
        <pc:sldMkLst>
          <pc:docMk/>
          <pc:sldMk cId="2276131612" sldId="265"/>
        </pc:sldMkLst>
        <pc:spChg chg="del">
          <ac:chgData name="Hoseth, Victoria" userId="S::victoria.hoseth@nmfsport.no::60c6bc90-d787-4f17-85a6-f483cae9ed6f" providerId="AD" clId="Web-{94BDF3D5-ED48-46C3-B320-AEE51FF6FD23}" dt="2023-04-20T13:45:21.938" v="3"/>
          <ac:spMkLst>
            <pc:docMk/>
            <pc:sldMk cId="2276131612" sldId="265"/>
            <ac:spMk id="2" creationId="{0724726F-B923-0B4B-8E37-AD2EE779D48F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5:23.281" v="4"/>
          <ac:spMkLst>
            <pc:docMk/>
            <pc:sldMk cId="2276131612" sldId="265"/>
            <ac:spMk id="7" creationId="{00000000-0000-0000-0000-00000000000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6:03.016" v="33"/>
          <ac:spMkLst>
            <pc:docMk/>
            <pc:sldMk cId="2276131612" sldId="265"/>
            <ac:spMk id="13" creationId="{00000000-0000-0000-0000-00000000000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8"/>
          <ac:spMkLst>
            <pc:docMk/>
            <pc:sldMk cId="2276131612" sldId="265"/>
            <ac:spMk id="14" creationId="{00000000-0000-0000-0000-00000000000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49.157" v="25"/>
          <ac:spMkLst>
            <pc:docMk/>
            <pc:sldMk cId="2276131612" sldId="265"/>
            <ac:spMk id="15" creationId="{00000000-0000-0000-0000-00000000000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7"/>
          <ac:spMkLst>
            <pc:docMk/>
            <pc:sldMk cId="2276131612" sldId="265"/>
            <ac:spMk id="16" creationId="{00000000-0000-0000-0000-00000000000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24.656" v="5"/>
          <ac:spMkLst>
            <pc:docMk/>
            <pc:sldMk cId="2276131612" sldId="265"/>
            <ac:spMk id="22" creationId="{0734237E-89B2-DD3A-15B5-38EFBF007CEF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5:47.235" v="24"/>
          <ac:spMkLst>
            <pc:docMk/>
            <pc:sldMk cId="2276131612" sldId="265"/>
            <ac:spMk id="23" creationId="{49F558D5-3C78-75C8-F274-ABA0E29726B9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5:28.156" v="7"/>
          <ac:spMkLst>
            <pc:docMk/>
            <pc:sldMk cId="2276131612" sldId="265"/>
            <ac:spMk id="35" creationId="{9F8985A6-DDD1-EC48-A628-0A877D6DD882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6:01.610" v="32"/>
          <ac:spMkLst>
            <pc:docMk/>
            <pc:sldMk cId="2276131612" sldId="265"/>
            <ac:spMk id="37" creationId="{E7F0B380-E08D-024E-B9CA-F413AB3AEBD4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6"/>
          <ac:spMkLst>
            <pc:docMk/>
            <pc:sldMk cId="2276131612" sldId="265"/>
            <ac:spMk id="38" creationId="{FCBA86F7-223D-184B-85E2-0557BE1E6ACA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5"/>
          <ac:spMkLst>
            <pc:docMk/>
            <pc:sldMk cId="2276131612" sldId="265"/>
            <ac:spMk id="39" creationId="{F70DA337-71B3-9A4A-B943-41F7B5C2C329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52.547" v="26"/>
          <ac:spMkLst>
            <pc:docMk/>
            <pc:sldMk cId="2276131612" sldId="265"/>
            <ac:spMk id="40" creationId="{08785083-0C82-C643-AFA0-EBD5A270BB1B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6:05.485" v="35"/>
          <ac:spMkLst>
            <pc:docMk/>
            <pc:sldMk cId="2276131612" sldId="265"/>
            <ac:spMk id="41" creationId="{E56383C1-3804-9D47-806C-AF19E68A55C1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29.219" v="8"/>
          <ac:spMkLst>
            <pc:docMk/>
            <pc:sldMk cId="2276131612" sldId="265"/>
            <ac:spMk id="46" creationId="{3E946BC3-8BA4-554E-80CC-285E31507A37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6:04.438" v="34"/>
          <ac:spMkLst>
            <pc:docMk/>
            <pc:sldMk cId="2276131612" sldId="265"/>
            <ac:spMk id="50" creationId="{A98BD5EC-087A-6EB5-B98E-BFF595C4878F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4"/>
          <ac:spMkLst>
            <pc:docMk/>
            <pc:sldMk cId="2276131612" sldId="265"/>
            <ac:spMk id="51" creationId="{7822E69C-F0A4-F03D-2D21-305CB0D41B47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58.704" v="29"/>
          <ac:spMkLst>
            <pc:docMk/>
            <pc:sldMk cId="2276131612" sldId="265"/>
            <ac:spMk id="52" creationId="{72B56D95-75E7-4743-681A-C0EC71F9D57D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3"/>
          <ac:spMkLst>
            <pc:docMk/>
            <pc:sldMk cId="2276131612" sldId="265"/>
            <ac:spMk id="53" creationId="{64965D4F-E80B-BE90-F3F1-E150CEDFE458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6.985" v="21"/>
          <ac:spMkLst>
            <pc:docMk/>
            <pc:sldMk cId="2276131612" sldId="265"/>
            <ac:spMk id="55" creationId="{AB2739C3-B6FA-D978-ADD0-4ADE641E9841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2"/>
          <ac:spMkLst>
            <pc:docMk/>
            <pc:sldMk cId="2276131612" sldId="265"/>
            <ac:spMk id="56" creationId="{738E8FDA-C3C3-AE9B-284D-ED02DA78F60F}"/>
          </ac:spMkLst>
        </pc:spChg>
        <pc:spChg chg="del mod">
          <ac:chgData name="Hoseth, Victoria" userId="S::victoria.hoseth@nmfsport.no::60c6bc90-d787-4f17-85a6-f483cae9ed6f" providerId="AD" clId="Web-{94BDF3D5-ED48-46C3-B320-AEE51FF6FD23}" dt="2023-04-20T13:45:56.672" v="28"/>
          <ac:spMkLst>
            <pc:docMk/>
            <pc:sldMk cId="2276131612" sldId="265"/>
            <ac:spMk id="57" creationId="{19A450F7-31E7-68D5-D85D-44000F3E1ED0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1"/>
          <ac:spMkLst>
            <pc:docMk/>
            <pc:sldMk cId="2276131612" sldId="265"/>
            <ac:spMk id="58" creationId="{2CBE8318-804D-4314-213A-FC8A08B3CF3E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4.750" v="10"/>
          <ac:spMkLst>
            <pc:docMk/>
            <pc:sldMk cId="2276131612" sldId="265"/>
            <ac:spMk id="59" creationId="{F3F7DCD7-5F03-1E3A-5A05-87D7E5543E66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6.985" v="20"/>
          <ac:spMkLst>
            <pc:docMk/>
            <pc:sldMk cId="2276131612" sldId="265"/>
            <ac:spMk id="60" creationId="{B5BF0EB3-2EEF-EA9E-BB9C-372EC7E549BD}"/>
          </ac:spMkLst>
        </pc:spChg>
        <pc:spChg chg="del">
          <ac:chgData name="Hoseth, Victoria" userId="S::victoria.hoseth@nmfsport.no::60c6bc90-d787-4f17-85a6-f483cae9ed6f" providerId="AD" clId="Web-{94BDF3D5-ED48-46C3-B320-AEE51FF6FD23}" dt="2023-04-20T13:45:36.985" v="19"/>
          <ac:spMkLst>
            <pc:docMk/>
            <pc:sldMk cId="2276131612" sldId="265"/>
            <ac:spMk id="61" creationId="{E8D9C56B-EE1F-3781-AD21-803D13E982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C495D-BBED-ED4E-B9E2-3BFECAA679E3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3D966-7AEB-AD4E-9EE4-71C6CA0116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868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_1 (m/bil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5130800"/>
            <a:ext cx="9144000" cy="172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79876" y="6093188"/>
            <a:ext cx="6400800" cy="3360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79876" y="5358175"/>
            <a:ext cx="7597922" cy="735013"/>
          </a:xfrm>
          <a:prstGeom prst="rect">
            <a:avLst/>
          </a:prstGeom>
        </p:spPr>
        <p:txBody>
          <a:bodyPr/>
          <a:lstStyle>
            <a:lvl1pPr algn="l">
              <a:defRPr sz="3200" b="1" i="1" spc="1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bilde 8" descr="&#10;&#10;&#10;Bildeformat: 720x351 PX&#10;&#10;" title="   Bildeformat: 720x351 PX  "/>
          <p:cNvSpPr>
            <a:spLocks noGrp="1"/>
          </p:cNvSpPr>
          <p:nvPr>
            <p:ph type="pic" sz="quarter" idx="10"/>
          </p:nvPr>
        </p:nvSpPr>
        <p:spPr>
          <a:xfrm>
            <a:off x="0" y="701041"/>
            <a:ext cx="9143999" cy="442976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1755528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_1A (m/bi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5130800"/>
            <a:ext cx="9144000" cy="172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79876" y="6093188"/>
            <a:ext cx="6400800" cy="3360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79876" y="5358175"/>
            <a:ext cx="7597922" cy="735013"/>
          </a:xfrm>
          <a:prstGeom prst="rect">
            <a:avLst/>
          </a:prstGeom>
        </p:spPr>
        <p:txBody>
          <a:bodyPr/>
          <a:lstStyle>
            <a:lvl1pPr algn="l">
              <a:defRPr sz="3200" b="1" i="1" spc="1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bilde 8" descr="&#10;&#10;&#10;Bildeformat: 720x351 PX&#10;&#10;" title="   Bildeformat: 720x351 PX  "/>
          <p:cNvSpPr>
            <a:spLocks noGrp="1"/>
          </p:cNvSpPr>
          <p:nvPr>
            <p:ph type="pic" sz="quarter" idx="10"/>
          </p:nvPr>
        </p:nvSpPr>
        <p:spPr>
          <a:xfrm>
            <a:off x="0" y="701041"/>
            <a:ext cx="2286000" cy="442976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7" name="Plassholder for bilde 8" descr="&#10;&#10;&#10;Bildeformat: 720x351 PX&#10;&#10;" title="   Bildeformat: 720x351 PX  "/>
          <p:cNvSpPr>
            <a:spLocks noGrp="1"/>
          </p:cNvSpPr>
          <p:nvPr>
            <p:ph type="pic" sz="quarter" idx="11"/>
          </p:nvPr>
        </p:nvSpPr>
        <p:spPr>
          <a:xfrm>
            <a:off x="4586288" y="701041"/>
            <a:ext cx="2286000" cy="442976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8" name="Plassholder for bilde 8" descr="&#10;&#10;&#10;Bildeformat: 720x351 PX&#10;&#10;" title="   Bildeformat: 720x351 PX  "/>
          <p:cNvSpPr>
            <a:spLocks noGrp="1"/>
          </p:cNvSpPr>
          <p:nvPr>
            <p:ph type="pic" sz="quarter" idx="12"/>
          </p:nvPr>
        </p:nvSpPr>
        <p:spPr>
          <a:xfrm>
            <a:off x="6876256" y="701041"/>
            <a:ext cx="2286000" cy="442976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10" name="Plassholder for bilde 8" descr="&#10;&#10;&#10;Bildeformat: 720x351 PX&#10;&#10;" title="   Bildeformat: 720x351 PX  "/>
          <p:cNvSpPr>
            <a:spLocks noGrp="1"/>
          </p:cNvSpPr>
          <p:nvPr>
            <p:ph type="pic" sz="quarter" idx="13"/>
          </p:nvPr>
        </p:nvSpPr>
        <p:spPr>
          <a:xfrm>
            <a:off x="2286000" y="701041"/>
            <a:ext cx="2286000" cy="442976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100845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_2 (m/grafik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6350" y="669925"/>
            <a:ext cx="9144000" cy="6188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772916" y="3695428"/>
            <a:ext cx="7597922" cy="3360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772916" y="2889295"/>
            <a:ext cx="7597922" cy="735013"/>
          </a:xfrm>
          <a:prstGeom prst="rect">
            <a:avLst/>
          </a:prstGeom>
        </p:spPr>
        <p:txBody>
          <a:bodyPr/>
          <a:lstStyle>
            <a:lvl1pPr algn="ctr">
              <a:defRPr sz="3200" b="1" i="1" spc="1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64761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1 (m/bil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29869"/>
            <a:ext cx="4118736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 "/>
                <a:cs typeface="Arial 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3810232"/>
            <a:ext cx="4118736" cy="220592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457200" y="2564904"/>
            <a:ext cx="4118736" cy="9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  <a:lvl2pPr>
              <a:defRPr sz="10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4"/>
          <p:cNvSpPr>
            <a:spLocks noGrp="1"/>
          </p:cNvSpPr>
          <p:nvPr>
            <p:ph type="pic" sz="quarter" idx="12"/>
          </p:nvPr>
        </p:nvSpPr>
        <p:spPr>
          <a:xfrm>
            <a:off x="4784725" y="1430338"/>
            <a:ext cx="3905250" cy="45862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91914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2 (m/kutt: formater bakgru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8975"/>
            <a:ext cx="6488113" cy="617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29869"/>
            <a:ext cx="4118736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3810232"/>
            <a:ext cx="4118736" cy="220592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457200" y="2564904"/>
            <a:ext cx="4118736" cy="9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  <a:lvl2pPr>
              <a:defRPr sz="10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1848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2A (m/kutt: formater bakgru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655888" y="688975"/>
            <a:ext cx="6488112" cy="617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5936" y="1429869"/>
            <a:ext cx="4118736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 "/>
                <a:cs typeface="Arial 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4575936" y="2564904"/>
            <a:ext cx="4118736" cy="9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  <a:lvl2pPr>
              <a:defRPr sz="10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/>
          </p:nvPr>
        </p:nvSpPr>
        <p:spPr>
          <a:xfrm>
            <a:off x="4575936" y="3614155"/>
            <a:ext cx="4118736" cy="22933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08077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3 (m/kutt: Tilleggsbo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655888" y="688975"/>
            <a:ext cx="6488112" cy="617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tel 1"/>
          <p:cNvSpPr txBox="1">
            <a:spLocks/>
          </p:cNvSpPr>
          <p:nvPr userDrawn="1"/>
        </p:nvSpPr>
        <p:spPr>
          <a:xfrm>
            <a:off x="323850" y="1730375"/>
            <a:ext cx="3101975" cy="542925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200" i="1" kern="1200" baseline="0">
                <a:solidFill>
                  <a:schemeClr val="tx1"/>
                </a:solidFill>
                <a:latin typeface="Roboto Black Italic"/>
                <a:ea typeface="+mj-ea"/>
                <a:cs typeface="Roboto Black Italic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nb-NO" b="1">
                <a:solidFill>
                  <a:schemeClr val="bg2"/>
                </a:solidFill>
                <a:latin typeface="Arial "/>
                <a:cs typeface="Arial "/>
              </a:rPr>
              <a:t>Visste du at?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5936" y="1429869"/>
            <a:ext cx="4118736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 "/>
                <a:cs typeface="Arial 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4575936" y="2564904"/>
            <a:ext cx="4118736" cy="9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  <a:lvl2pPr>
              <a:defRPr sz="10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/>
          </p:nvPr>
        </p:nvSpPr>
        <p:spPr>
          <a:xfrm>
            <a:off x="4575936" y="3614155"/>
            <a:ext cx="4118736" cy="22933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2"/>
          </p:nvPr>
        </p:nvSpPr>
        <p:spPr>
          <a:xfrm>
            <a:off x="323529" y="2564903"/>
            <a:ext cx="2331796" cy="3927531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200" b="1" baseline="0">
                <a:solidFill>
                  <a:schemeClr val="bg2"/>
                </a:solidFill>
              </a:defRPr>
            </a:lvl1pPr>
            <a:lvl2pPr>
              <a:lnSpc>
                <a:spcPct val="120000"/>
              </a:lnSpc>
              <a:defRPr sz="1200" b="1" baseline="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5859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4 (To spalter og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29869"/>
            <a:ext cx="6167120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3489104"/>
            <a:ext cx="3921760" cy="252705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0"/>
          </p:nvPr>
        </p:nvSpPr>
        <p:spPr>
          <a:xfrm>
            <a:off x="457200" y="2564904"/>
            <a:ext cx="6167120" cy="9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  <a:lvl2pPr>
              <a:defRPr sz="10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/>
          </p:nvPr>
        </p:nvSpPr>
        <p:spPr>
          <a:xfrm>
            <a:off x="4572000" y="3489104"/>
            <a:ext cx="4118736" cy="252705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0661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leslide_1 (m/bil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 descr="&#10;&#10;&#10;Bildeformat: 720x351 PX&#10;&#10;" title="   Bildeformat: 720x351 PX  "/>
          <p:cNvSpPr>
            <a:spLocks noGrp="1"/>
          </p:cNvSpPr>
          <p:nvPr>
            <p:ph type="pic" sz="quarter" idx="10"/>
          </p:nvPr>
        </p:nvSpPr>
        <p:spPr>
          <a:xfrm>
            <a:off x="0" y="701040"/>
            <a:ext cx="9143999" cy="6156959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712474" y="3278868"/>
            <a:ext cx="3718806" cy="118137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0000"/>
              </a:lnSpc>
              <a:buNone/>
              <a:defRPr sz="12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72916" y="2523535"/>
            <a:ext cx="7597922" cy="735013"/>
          </a:xfrm>
          <a:prstGeom prst="rect">
            <a:avLst/>
          </a:prstGeom>
        </p:spPr>
        <p:txBody>
          <a:bodyPr/>
          <a:lstStyle>
            <a:lvl1pPr algn="ctr">
              <a:defRPr sz="3200" b="1" i="1" spc="1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30542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leslide_2 (m/grafik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61" b="36806"/>
          <a:stretch/>
        </p:blipFill>
        <p:spPr bwMode="auto">
          <a:xfrm>
            <a:off x="4800600" y="2524125"/>
            <a:ext cx="43434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712474" y="3268708"/>
            <a:ext cx="3718806" cy="11813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0000"/>
              </a:lnSpc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72916" y="2523535"/>
            <a:ext cx="7597922" cy="735013"/>
          </a:xfrm>
          <a:prstGeom prst="rect">
            <a:avLst/>
          </a:prstGeom>
        </p:spPr>
        <p:txBody>
          <a:bodyPr/>
          <a:lstStyle>
            <a:lvl1pPr algn="ctr">
              <a:defRPr sz="3200" b="1" i="1" spc="1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083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_1 (F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/>
          <p:cNvSpPr>
            <a:spLocks noGrp="1"/>
          </p:cNvSpPr>
          <p:nvPr>
            <p:ph type="title"/>
          </p:nvPr>
        </p:nvSpPr>
        <p:spPr>
          <a:xfrm>
            <a:off x="457200" y="1697254"/>
            <a:ext cx="3895992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baseline="0">
                <a:latin typeface="Arial"/>
                <a:cs typeface="Arial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457200" y="2962405"/>
            <a:ext cx="3895992" cy="2192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1600" b="1" baseline="0"/>
            </a:lvl1pPr>
            <a:lvl2pPr>
              <a:lnSpc>
                <a:spcPct val="120000"/>
              </a:lnSpc>
              <a:defRPr sz="1300" b="1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9" name="Plassholder for diagram 17"/>
          <p:cNvSpPr>
            <a:spLocks noGrp="1"/>
          </p:cNvSpPr>
          <p:nvPr>
            <p:ph type="chart" sz="quarter" idx="10"/>
          </p:nvPr>
        </p:nvSpPr>
        <p:spPr>
          <a:xfrm>
            <a:off x="4572000" y="2076450"/>
            <a:ext cx="4056063" cy="27051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nb-NO" noProof="0"/>
              <a:t>Klikk ikonet for å legge til et diagram</a:t>
            </a:r>
          </a:p>
        </p:txBody>
      </p:sp>
    </p:spTree>
    <p:extLst>
      <p:ext uri="{BB962C8B-B14F-4D97-AF65-F5344CB8AC3E}">
        <p14:creationId xmlns:p14="http://schemas.microsoft.com/office/powerpoint/2010/main" val="318929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9144000" cy="695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pic>
        <p:nvPicPr>
          <p:cNvPr id="1027" name="Bild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53988"/>
            <a:ext cx="14541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5" r:id="rId2"/>
    <p:sldLayoutId id="2147483680" r:id="rId3"/>
    <p:sldLayoutId id="2147483675" r:id="rId4"/>
    <p:sldLayoutId id="2147483681" r:id="rId5"/>
    <p:sldLayoutId id="2147483682" r:id="rId6"/>
    <p:sldLayoutId id="2147483683" r:id="rId7"/>
    <p:sldLayoutId id="2147483676" r:id="rId8"/>
    <p:sldLayoutId id="2147483677" r:id="rId9"/>
    <p:sldLayoutId id="2147483684" r:id="rId10"/>
    <p:sldLayoutId id="2147483678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i="1" kern="1200">
          <a:solidFill>
            <a:schemeClr val="tx1"/>
          </a:solidFill>
          <a:latin typeface="Roboto Black Italic"/>
          <a:ea typeface="ＭＳ Ｐゴシック" charset="0"/>
          <a:cs typeface="Roboto Black Italic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1"/>
          </a:solidFill>
          <a:latin typeface="Roboto Black Italic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/>
        </p:nvSpPr>
        <p:spPr>
          <a:xfrm>
            <a:off x="3633069" y="2646922"/>
            <a:ext cx="1853329" cy="769441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oboto Light" charset="0"/>
                <a:ea typeface="ＭＳ Ｐゴシック" charset="0"/>
              </a:rPr>
              <a:t>Norges Motorsportforbund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TINGET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9F8985A6-DDD1-EC48-A628-0A877D6DD882}"/>
              </a:ext>
            </a:extLst>
          </p:cNvPr>
          <p:cNvSpPr txBox="1"/>
          <p:nvPr/>
        </p:nvSpPr>
        <p:spPr>
          <a:xfrm>
            <a:off x="147758" y="4206002"/>
            <a:ext cx="8779790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Forbundsstyret</a:t>
            </a: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ＭＳ Ｐゴシック" charset="0"/>
            </a:endParaRP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9F6640C3-37F4-C44C-A2AA-6009D634BA83}"/>
              </a:ext>
            </a:extLst>
          </p:cNvPr>
          <p:cNvCxnSpPr>
            <a:cxnSpLocks/>
          </p:cNvCxnSpPr>
          <p:nvPr/>
        </p:nvCxnSpPr>
        <p:spPr>
          <a:xfrm flipH="1">
            <a:off x="4568429" y="3412767"/>
            <a:ext cx="1" cy="7527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2B671F92-BD97-FF47-AEAE-5CEDD97BCD3A}"/>
              </a:ext>
            </a:extLst>
          </p:cNvPr>
          <p:cNvSpPr txBox="1"/>
          <p:nvPr/>
        </p:nvSpPr>
        <p:spPr>
          <a:xfrm>
            <a:off x="2326640" y="145271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 charset="0"/>
                <a:ea typeface="ＭＳ Ｐゴシック" charset="0"/>
              </a:rPr>
              <a:t>Nasjonal og internasjonal organisasjon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EF62B5D7-19C5-C643-98B6-5D9B7109642C}"/>
              </a:ext>
            </a:extLst>
          </p:cNvPr>
          <p:cNvSpPr txBox="1"/>
          <p:nvPr/>
        </p:nvSpPr>
        <p:spPr>
          <a:xfrm>
            <a:off x="3633069" y="998941"/>
            <a:ext cx="1853329" cy="769441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Roboto Light" charset="0"/>
                <a:ea typeface="ＭＳ Ｐゴシック" charset="0"/>
              </a:rPr>
              <a:t>Norges Idrettsforbund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TINGET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67B7CE22-C919-7248-B6D7-5EBE04319430}"/>
              </a:ext>
            </a:extLst>
          </p:cNvPr>
          <p:cNvSpPr txBox="1"/>
          <p:nvPr/>
        </p:nvSpPr>
        <p:spPr>
          <a:xfrm>
            <a:off x="3633069" y="2009051"/>
            <a:ext cx="1853329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Idrettsstyret</a:t>
            </a: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ＭＳ Ｐゴシック" charset="0"/>
            </a:endParaRPr>
          </a:p>
        </p:txBody>
      </p: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DDCD737A-F55F-A14F-9CE6-EACA1652056F}"/>
              </a:ext>
            </a:extLst>
          </p:cNvPr>
          <p:cNvCxnSpPr>
            <a:cxnSpLocks/>
            <a:stCxn id="28" idx="2"/>
            <a:endCxn id="7" idx="0"/>
          </p:cNvCxnSpPr>
          <p:nvPr/>
        </p:nvCxnSpPr>
        <p:spPr>
          <a:xfrm>
            <a:off x="4559734" y="2316828"/>
            <a:ext cx="0" cy="33009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9A353540-0787-BB47-81C5-E6F870CE94B7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4559734" y="1768382"/>
            <a:ext cx="0" cy="240669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32D17F5C-6E34-E643-BBCE-CEF4812D6FCD}"/>
              </a:ext>
            </a:extLst>
          </p:cNvPr>
          <p:cNvSpPr txBox="1"/>
          <p:nvPr/>
        </p:nvSpPr>
        <p:spPr>
          <a:xfrm>
            <a:off x="7465655" y="2878684"/>
            <a:ext cx="1516337" cy="1077218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EFRA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European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Federation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</a:t>
            </a:r>
            <a:r>
              <a:rPr lang="nb-NO" sz="1200" i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</a:rPr>
              <a:t>o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 Radio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Operated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Model Automobiles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59C039DF-D269-8849-ADF1-9A691AD34576}"/>
              </a:ext>
            </a:extLst>
          </p:cNvPr>
          <p:cNvSpPr txBox="1"/>
          <p:nvPr/>
        </p:nvSpPr>
        <p:spPr>
          <a:xfrm>
            <a:off x="5769712" y="2878684"/>
            <a:ext cx="1516337" cy="892552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UIM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Union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Internationale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Motonautique</a:t>
            </a:r>
            <a:endParaRPr kumimoji="0" lang="nb-NO" sz="12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ＭＳ Ｐゴシック" charset="0"/>
            </a:endParaRP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19F44327-75B2-BA49-AA22-2A3321FE8315}"/>
              </a:ext>
            </a:extLst>
          </p:cNvPr>
          <p:cNvSpPr txBox="1"/>
          <p:nvPr/>
        </p:nvSpPr>
        <p:spPr>
          <a:xfrm>
            <a:off x="973590" y="1435434"/>
            <a:ext cx="1516337" cy="892552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FIM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Fédération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Internationale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de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Motocyclisme</a:t>
            </a:r>
            <a:endParaRPr kumimoji="0" lang="nb-NO" sz="12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ＭＳ Ｐゴシック" charset="0"/>
            </a:endParaRP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B5A7238D-4E81-5747-8154-D11B1CA786DD}"/>
              </a:ext>
            </a:extLst>
          </p:cNvPr>
          <p:cNvSpPr txBox="1"/>
          <p:nvPr/>
        </p:nvSpPr>
        <p:spPr>
          <a:xfrm>
            <a:off x="973589" y="2878684"/>
            <a:ext cx="1516337" cy="892552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FIM-Europe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Fédération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Internationale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de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Motocyclisme</a:t>
            </a:r>
            <a:endParaRPr kumimoji="0" lang="nb-NO" sz="12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ＭＳ Ｐゴシック" charset="0"/>
            </a:endParaRPr>
          </a:p>
        </p:txBody>
      </p:sp>
      <p:cxnSp>
        <p:nvCxnSpPr>
          <p:cNvPr id="52" name="Rett linje 51">
            <a:extLst>
              <a:ext uri="{FF2B5EF4-FFF2-40B4-BE49-F238E27FC236}">
                <a16:creationId xmlns:a16="http://schemas.microsoft.com/office/drawing/2014/main" id="{8B640FFB-F203-724F-A76E-6A5A72519514}"/>
              </a:ext>
            </a:extLst>
          </p:cNvPr>
          <p:cNvCxnSpPr>
            <a:cxnSpLocks/>
            <a:stCxn id="50" idx="2"/>
            <a:endCxn id="51" idx="0"/>
          </p:cNvCxnSpPr>
          <p:nvPr/>
        </p:nvCxnSpPr>
        <p:spPr>
          <a:xfrm flipH="1">
            <a:off x="1731758" y="2327986"/>
            <a:ext cx="1" cy="55069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3" name="Rett linje 52">
            <a:extLst>
              <a:ext uri="{FF2B5EF4-FFF2-40B4-BE49-F238E27FC236}">
                <a16:creationId xmlns:a16="http://schemas.microsoft.com/office/drawing/2014/main" id="{1AD0A832-2B52-A944-90E3-785862D3C491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1731758" y="3771236"/>
            <a:ext cx="0" cy="41518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Rett linje 54">
            <a:extLst>
              <a:ext uri="{FF2B5EF4-FFF2-40B4-BE49-F238E27FC236}">
                <a16:creationId xmlns:a16="http://schemas.microsoft.com/office/drawing/2014/main" id="{1DBED7F4-126C-4746-95E0-EF5A73FBCBF2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6527881" y="3771236"/>
            <a:ext cx="0" cy="41485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Rett linje 55">
            <a:extLst>
              <a:ext uri="{FF2B5EF4-FFF2-40B4-BE49-F238E27FC236}">
                <a16:creationId xmlns:a16="http://schemas.microsoft.com/office/drawing/2014/main" id="{10EF53CC-72A2-454A-9898-A993BC63767A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8223824" y="3955902"/>
            <a:ext cx="0" cy="209571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84B0138-9020-43B4-B436-4C82F5CE1B88}"/>
              </a:ext>
            </a:extLst>
          </p:cNvPr>
          <p:cNvSpPr txBox="1"/>
          <p:nvPr/>
        </p:nvSpPr>
        <p:spPr>
          <a:xfrm>
            <a:off x="4378402" y="663741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(hvert 2. år)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5BA6836-B626-48A6-A15A-F3252E209910}"/>
              </a:ext>
            </a:extLst>
          </p:cNvPr>
          <p:cNvSpPr txBox="1"/>
          <p:nvPr/>
        </p:nvSpPr>
        <p:spPr>
          <a:xfrm>
            <a:off x="4378402" y="232798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(hvert 2. år)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7F1B48D9-7F9E-7B43-B4AF-E3BCEA4740E1}"/>
              </a:ext>
            </a:extLst>
          </p:cNvPr>
          <p:cNvSpPr txBox="1"/>
          <p:nvPr/>
        </p:nvSpPr>
        <p:spPr>
          <a:xfrm>
            <a:off x="187231" y="5022219"/>
            <a:ext cx="1523113" cy="52322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Seksjonsstyre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</a:t>
            </a: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</a:b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MC-idrett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C17C5E06-FB77-5666-92ED-0C3A27D2598C}"/>
              </a:ext>
            </a:extLst>
          </p:cNvPr>
          <p:cNvSpPr txBox="1"/>
          <p:nvPr/>
        </p:nvSpPr>
        <p:spPr>
          <a:xfrm>
            <a:off x="1831297" y="5037843"/>
            <a:ext cx="1523113" cy="52322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Seksjonsstyre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Snøscooteridrett</a:t>
            </a:r>
          </a:p>
        </p:txBody>
      </p:sp>
      <p:cxnSp>
        <p:nvCxnSpPr>
          <p:cNvPr id="54" name="Rett linje 53">
            <a:extLst>
              <a:ext uri="{FF2B5EF4-FFF2-40B4-BE49-F238E27FC236}">
                <a16:creationId xmlns:a16="http://schemas.microsoft.com/office/drawing/2014/main" id="{20F1345B-CF93-FC32-1FA5-85FEA85817A3}"/>
              </a:ext>
            </a:extLst>
          </p:cNvPr>
          <p:cNvCxnSpPr>
            <a:cxnSpLocks/>
          </p:cNvCxnSpPr>
          <p:nvPr/>
        </p:nvCxnSpPr>
        <p:spPr>
          <a:xfrm>
            <a:off x="2592854" y="4518101"/>
            <a:ext cx="0" cy="5197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Rett linje 56">
            <a:extLst>
              <a:ext uri="{FF2B5EF4-FFF2-40B4-BE49-F238E27FC236}">
                <a16:creationId xmlns:a16="http://schemas.microsoft.com/office/drawing/2014/main" id="{51219F0D-A6ED-D3F8-0046-11E3E3556D65}"/>
              </a:ext>
            </a:extLst>
          </p:cNvPr>
          <p:cNvCxnSpPr>
            <a:cxnSpLocks/>
            <a:stCxn id="46" idx="0"/>
          </p:cNvCxnSpPr>
          <p:nvPr/>
        </p:nvCxnSpPr>
        <p:spPr>
          <a:xfrm flipH="1" flipV="1">
            <a:off x="948787" y="4518101"/>
            <a:ext cx="1" cy="5041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395C9616-3243-5E23-136C-B9AC17A37DCC}"/>
              </a:ext>
            </a:extLst>
          </p:cNvPr>
          <p:cNvSpPr txBox="1"/>
          <p:nvPr/>
        </p:nvSpPr>
        <p:spPr>
          <a:xfrm>
            <a:off x="5852917" y="4884782"/>
            <a:ext cx="1499621" cy="52322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Seksjonsstyre</a:t>
            </a: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</a:b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Båtsport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8C6CB1C1-CC26-856C-391D-8883FCD11D02}"/>
              </a:ext>
            </a:extLst>
          </p:cNvPr>
          <p:cNvSpPr txBox="1"/>
          <p:nvPr/>
        </p:nvSpPr>
        <p:spPr>
          <a:xfrm>
            <a:off x="7411211" y="4876970"/>
            <a:ext cx="1516337" cy="738664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Seksjonsstyret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Radiostyrt Motorsport</a:t>
            </a:r>
          </a:p>
        </p:txBody>
      </p:sp>
      <p:cxnSp>
        <p:nvCxnSpPr>
          <p:cNvPr id="61" name="Rett linje 60">
            <a:extLst>
              <a:ext uri="{FF2B5EF4-FFF2-40B4-BE49-F238E27FC236}">
                <a16:creationId xmlns:a16="http://schemas.microsoft.com/office/drawing/2014/main" id="{7A2677B4-B1E2-DB35-DD36-41CDA83227AC}"/>
              </a:ext>
            </a:extLst>
          </p:cNvPr>
          <p:cNvCxnSpPr>
            <a:cxnSpLocks/>
          </p:cNvCxnSpPr>
          <p:nvPr/>
        </p:nvCxnSpPr>
        <p:spPr>
          <a:xfrm>
            <a:off x="6552412" y="4452926"/>
            <a:ext cx="0" cy="4396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Rett linje 61">
            <a:extLst>
              <a:ext uri="{FF2B5EF4-FFF2-40B4-BE49-F238E27FC236}">
                <a16:creationId xmlns:a16="http://schemas.microsoft.com/office/drawing/2014/main" id="{AB9517FD-8EB9-E295-4EC3-C32C0943BC6E}"/>
              </a:ext>
            </a:extLst>
          </p:cNvPr>
          <p:cNvCxnSpPr>
            <a:cxnSpLocks/>
          </p:cNvCxnSpPr>
          <p:nvPr/>
        </p:nvCxnSpPr>
        <p:spPr>
          <a:xfrm>
            <a:off x="8169380" y="4452926"/>
            <a:ext cx="0" cy="4396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kstSylinder 63">
            <a:extLst>
              <a:ext uri="{FF2B5EF4-FFF2-40B4-BE49-F238E27FC236}">
                <a16:creationId xmlns:a16="http://schemas.microsoft.com/office/drawing/2014/main" id="{63276DF7-5E02-5FA1-2148-3179DB36C471}"/>
              </a:ext>
            </a:extLst>
          </p:cNvPr>
          <p:cNvSpPr txBox="1"/>
          <p:nvPr/>
        </p:nvSpPr>
        <p:spPr>
          <a:xfrm>
            <a:off x="3447295" y="4609348"/>
            <a:ext cx="2094763" cy="1384995"/>
          </a:xfrm>
          <a:prstGeom prst="rect">
            <a:avLst/>
          </a:prstGeom>
          <a:noFill/>
          <a:ln>
            <a:solidFill>
              <a:srgbClr val="01364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nb-NO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President</a:t>
            </a:r>
          </a:p>
          <a:p>
            <a:r>
              <a:rPr lang="nb-NO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Visepresident</a:t>
            </a:r>
          </a:p>
          <a:p>
            <a:r>
              <a:rPr lang="nb-NO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Tre styremedlemmer</a:t>
            </a:r>
          </a:p>
          <a:p>
            <a:r>
              <a:rPr lang="nb-NO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0E8F4D6D-0051-2BAB-622A-F14C2E356148}"/>
              </a:ext>
            </a:extLst>
          </p:cNvPr>
          <p:cNvSpPr txBox="1"/>
          <p:nvPr/>
        </p:nvSpPr>
        <p:spPr>
          <a:xfrm>
            <a:off x="7530556" y="1438275"/>
            <a:ext cx="1516337" cy="1077218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IFMAR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International  </a:t>
            </a:r>
            <a:r>
              <a:rPr kumimoji="0" lang="nb-NO" sz="12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Federation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 </a:t>
            </a:r>
            <a:r>
              <a:rPr lang="nb-NO" sz="1200" i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</a:rPr>
              <a:t>o</a:t>
            </a:r>
            <a:r>
              <a:rPr kumimoji="0" lang="nb-NO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 charset="0"/>
              </a:rPr>
              <a:t>f Model Automobile Racing</a:t>
            </a:r>
          </a:p>
        </p:txBody>
      </p: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32A943D2-F7D8-29AD-530D-43B39BC3E80E}"/>
              </a:ext>
            </a:extLst>
          </p:cNvPr>
          <p:cNvCxnSpPr>
            <a:cxnSpLocks/>
          </p:cNvCxnSpPr>
          <p:nvPr/>
        </p:nvCxnSpPr>
        <p:spPr>
          <a:xfrm flipH="1">
            <a:off x="8278299" y="2478285"/>
            <a:ext cx="1" cy="55069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AE35334-664B-D03E-B96C-977A83E2387B}"/>
              </a:ext>
            </a:extLst>
          </p:cNvPr>
          <p:cNvSpPr txBox="1"/>
          <p:nvPr/>
        </p:nvSpPr>
        <p:spPr>
          <a:xfrm>
            <a:off x="3633069" y="3418767"/>
            <a:ext cx="1853329" cy="430887"/>
          </a:xfrm>
          <a:prstGeom prst="rect">
            <a:avLst/>
          </a:prstGeom>
          <a:solidFill>
            <a:srgbClr val="013649"/>
          </a:solidFill>
          <a:ln w="38100">
            <a:solidFill>
              <a:schemeClr val="bg2"/>
            </a:solidFill>
            <a:prstDash val="sysDot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Årsmøter seksjoner samtidig</a:t>
            </a:r>
          </a:p>
        </p:txBody>
      </p:sp>
    </p:spTree>
    <p:extLst>
      <p:ext uri="{BB962C8B-B14F-4D97-AF65-F5344CB8AC3E}">
        <p14:creationId xmlns:p14="http://schemas.microsoft.com/office/powerpoint/2010/main" val="2459563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/>
        </p:nvSpPr>
        <p:spPr>
          <a:xfrm>
            <a:off x="3408218" y="833120"/>
            <a:ext cx="2323995" cy="338554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6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FORBUNDSTINGET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56661" y="3101156"/>
            <a:ext cx="2011680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b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MC-idrett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754987" y="3120972"/>
            <a:ext cx="1980652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  <a:b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Båtsport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930879" y="3120972"/>
            <a:ext cx="2002731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Seksjonsstyret</a:t>
            </a:r>
          </a:p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Radiostyrt Motorsport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548066" y="3107930"/>
            <a:ext cx="2011680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</a:p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Snøscooteridrett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9F8985A6-DDD1-EC48-A628-0A877D6DD882}"/>
              </a:ext>
            </a:extLst>
          </p:cNvPr>
          <p:cNvSpPr txBox="1"/>
          <p:nvPr/>
        </p:nvSpPr>
        <p:spPr>
          <a:xfrm>
            <a:off x="3665332" y="1618734"/>
            <a:ext cx="1536597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Forbundsstyret</a:t>
            </a:r>
            <a:endParaRPr lang="nb-NO" sz="1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724726F-B923-0B4B-8E37-AD2EE779D48F}"/>
              </a:ext>
            </a:extLst>
          </p:cNvPr>
          <p:cNvSpPr txBox="1"/>
          <p:nvPr/>
        </p:nvSpPr>
        <p:spPr>
          <a:xfrm>
            <a:off x="5803252" y="853526"/>
            <a:ext cx="147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(Valg hvert 2. år)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E7F0B380-E08D-024E-B9CA-F413AB3AEBD4}"/>
              </a:ext>
            </a:extLst>
          </p:cNvPr>
          <p:cNvSpPr txBox="1"/>
          <p:nvPr/>
        </p:nvSpPr>
        <p:spPr>
          <a:xfrm>
            <a:off x="301795" y="3620709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Tre styremedlemmer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E56383C1-3804-9D47-806C-AF19E68A55C1}"/>
              </a:ext>
            </a:extLst>
          </p:cNvPr>
          <p:cNvSpPr txBox="1"/>
          <p:nvPr/>
        </p:nvSpPr>
        <p:spPr>
          <a:xfrm>
            <a:off x="3408217" y="1194728"/>
            <a:ext cx="2323995" cy="261610"/>
          </a:xfrm>
          <a:prstGeom prst="rect">
            <a:avLst/>
          </a:prstGeom>
          <a:solidFill>
            <a:srgbClr val="013649"/>
          </a:solidFill>
          <a:ln w="38100">
            <a:solidFill>
              <a:schemeClr val="bg2"/>
            </a:solidFill>
            <a:prstDash val="sysDot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Årsmøter seksjoner samtidig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3E946BC3-8BA4-554E-80CC-285E31507A37}"/>
              </a:ext>
            </a:extLst>
          </p:cNvPr>
          <p:cNvSpPr txBox="1"/>
          <p:nvPr/>
        </p:nvSpPr>
        <p:spPr>
          <a:xfrm>
            <a:off x="271871" y="1177944"/>
            <a:ext cx="2188354" cy="900246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05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Valgkomité</a:t>
            </a:r>
          </a:p>
          <a:p>
            <a:pPr algn="ctr"/>
            <a:r>
              <a:rPr lang="nb-NO" sz="105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Lovutvalg</a:t>
            </a:r>
          </a:p>
          <a:p>
            <a:pPr algn="ctr"/>
            <a:r>
              <a:rPr lang="nb-NO" sz="105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Kontrollutvalg</a:t>
            </a:r>
          </a:p>
          <a:p>
            <a:pPr algn="ctr"/>
            <a:r>
              <a:rPr lang="nb-NO" sz="105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Sanksjonsutvalg</a:t>
            </a:r>
          </a:p>
          <a:p>
            <a:pPr algn="ctr"/>
            <a:r>
              <a:rPr lang="nb-NO" sz="105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Appellutvalg</a:t>
            </a:r>
          </a:p>
        </p:txBody>
      </p: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2B671F92-BD97-FF47-AEAE-5CEDD97BCD3A}"/>
              </a:ext>
            </a:extLst>
          </p:cNvPr>
          <p:cNvSpPr txBox="1"/>
          <p:nvPr/>
        </p:nvSpPr>
        <p:spPr>
          <a:xfrm>
            <a:off x="3009058" y="137588"/>
            <a:ext cx="302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Tillitsvalgte på forbundsnivå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A98BD5EC-087A-6EB5-B98E-BFF595C4878F}"/>
              </a:ext>
            </a:extLst>
          </p:cNvPr>
          <p:cNvSpPr txBox="1"/>
          <p:nvPr/>
        </p:nvSpPr>
        <p:spPr>
          <a:xfrm>
            <a:off x="271871" y="2288163"/>
            <a:ext cx="1623144" cy="430887"/>
          </a:xfrm>
          <a:prstGeom prst="rect">
            <a:avLst/>
          </a:prstGeom>
          <a:solidFill>
            <a:srgbClr val="013649"/>
          </a:solidFill>
          <a:ln w="38100">
            <a:solidFill>
              <a:schemeClr val="bg2"/>
            </a:solidFill>
            <a:prstDash val="sysDot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Motorsportkonferansen hvert 2. år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7822E69C-F0A4-F03D-2D21-305CB0D41B47}"/>
              </a:ext>
            </a:extLst>
          </p:cNvPr>
          <p:cNvSpPr txBox="1"/>
          <p:nvPr/>
        </p:nvSpPr>
        <p:spPr>
          <a:xfrm>
            <a:off x="3237313" y="5602091"/>
            <a:ext cx="2494900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Administrasjon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72B56D95-75E7-4743-681A-C0EC71F9D57D}"/>
              </a:ext>
            </a:extLst>
          </p:cNvPr>
          <p:cNvSpPr txBox="1"/>
          <p:nvPr/>
        </p:nvSpPr>
        <p:spPr>
          <a:xfrm>
            <a:off x="140908" y="5956593"/>
            <a:ext cx="1220317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Økonomi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64965D4F-E80B-BE90-F3F1-E150CEDFE458}"/>
              </a:ext>
            </a:extLst>
          </p:cNvPr>
          <p:cNvSpPr txBox="1"/>
          <p:nvPr/>
        </p:nvSpPr>
        <p:spPr>
          <a:xfrm>
            <a:off x="1412463" y="5950064"/>
            <a:ext cx="1220317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Toppidrett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AB2739C3-B6FA-D978-ADD0-4ADE641E9841}"/>
              </a:ext>
            </a:extLst>
          </p:cNvPr>
          <p:cNvSpPr txBox="1"/>
          <p:nvPr/>
        </p:nvSpPr>
        <p:spPr>
          <a:xfrm>
            <a:off x="8076597" y="5949571"/>
            <a:ext cx="1015194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nb-NO" sz="1100"/>
              <a:t>Anlegg</a:t>
            </a:r>
          </a:p>
          <a:p>
            <a:endParaRPr lang="nb-NO" sz="1100"/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738E8FDA-C3C3-AE9B-284D-ED02DA78F60F}"/>
              </a:ext>
            </a:extLst>
          </p:cNvPr>
          <p:cNvSpPr txBox="1"/>
          <p:nvPr/>
        </p:nvSpPr>
        <p:spPr>
          <a:xfrm>
            <a:off x="6786771" y="5956593"/>
            <a:ext cx="1220317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Kommersiell</a:t>
            </a:r>
          </a:p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Vakant</a:t>
            </a:r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19A450F7-31E7-68D5-D85D-44000F3E1ED0}"/>
              </a:ext>
            </a:extLst>
          </p:cNvPr>
          <p:cNvSpPr txBox="1"/>
          <p:nvPr/>
        </p:nvSpPr>
        <p:spPr>
          <a:xfrm>
            <a:off x="5382728" y="5956593"/>
            <a:ext cx="1220317" cy="600164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Bredde, organisasjon og utvikling</a:t>
            </a:r>
          </a:p>
        </p:txBody>
      </p: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2CBE8318-804D-4314-213A-FC8A08B3CF3E}"/>
              </a:ext>
            </a:extLst>
          </p:cNvPr>
          <p:cNvSpPr txBox="1"/>
          <p:nvPr/>
        </p:nvSpPr>
        <p:spPr>
          <a:xfrm>
            <a:off x="2727148" y="5956593"/>
            <a:ext cx="899690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Juridisk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F3F7DCD7-5F03-1E3A-5A05-87D7E5543E66}"/>
              </a:ext>
            </a:extLst>
          </p:cNvPr>
          <p:cNvSpPr txBox="1"/>
          <p:nvPr/>
        </p:nvSpPr>
        <p:spPr>
          <a:xfrm>
            <a:off x="3795024" y="5967144"/>
            <a:ext cx="1470906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Kommunikasjon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B5BF0EB3-2EEF-EA9E-BB9C-372EC7E549BD}"/>
              </a:ext>
            </a:extLst>
          </p:cNvPr>
          <p:cNvSpPr txBox="1"/>
          <p:nvPr/>
        </p:nvSpPr>
        <p:spPr>
          <a:xfrm>
            <a:off x="7064687" y="5325092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Idrettskretser 11x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E8D9C56B-EE1F-3781-AD21-803D13E982D9}"/>
              </a:ext>
            </a:extLst>
          </p:cNvPr>
          <p:cNvSpPr txBox="1"/>
          <p:nvPr/>
        </p:nvSpPr>
        <p:spPr>
          <a:xfrm>
            <a:off x="7064687" y="5064224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NIF administrasjon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2E5C91E-4A8F-140A-C330-994FDD90A0C9}"/>
              </a:ext>
            </a:extLst>
          </p:cNvPr>
          <p:cNvSpPr txBox="1"/>
          <p:nvPr/>
        </p:nvSpPr>
        <p:spPr>
          <a:xfrm>
            <a:off x="3186181" y="5595562"/>
            <a:ext cx="2494900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Administrasjon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0A89EC9-F1B6-564C-E533-222B43F7BAB1}"/>
              </a:ext>
            </a:extLst>
          </p:cNvPr>
          <p:cNvSpPr txBox="1"/>
          <p:nvPr/>
        </p:nvSpPr>
        <p:spPr>
          <a:xfrm>
            <a:off x="8025465" y="5943042"/>
            <a:ext cx="1015194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nb-NO" sz="1100"/>
              <a:t>Anlegg</a:t>
            </a:r>
          </a:p>
          <a:p>
            <a:endParaRPr lang="nb-NO" sz="110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D2A03D1-74D8-1986-0E9E-C48D7A15BAEC}"/>
              </a:ext>
            </a:extLst>
          </p:cNvPr>
          <p:cNvSpPr txBox="1"/>
          <p:nvPr/>
        </p:nvSpPr>
        <p:spPr>
          <a:xfrm>
            <a:off x="6735639" y="5950064"/>
            <a:ext cx="1220317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Kommersiell</a:t>
            </a:r>
          </a:p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Vakant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6720E77-5E0C-174C-FFAD-8738882D1500}"/>
              </a:ext>
            </a:extLst>
          </p:cNvPr>
          <p:cNvSpPr txBox="1"/>
          <p:nvPr/>
        </p:nvSpPr>
        <p:spPr>
          <a:xfrm>
            <a:off x="7013555" y="5318563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Idrettskretser 11x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070A008-FB48-5904-C9D5-1ECF0C78DD7A}"/>
              </a:ext>
            </a:extLst>
          </p:cNvPr>
          <p:cNvSpPr txBox="1"/>
          <p:nvPr/>
        </p:nvSpPr>
        <p:spPr>
          <a:xfrm>
            <a:off x="7013555" y="5057695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NIF administrasjon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22C91E4-F78E-389A-C065-0FF4CE2152CD}"/>
              </a:ext>
            </a:extLst>
          </p:cNvPr>
          <p:cNvSpPr txBox="1"/>
          <p:nvPr/>
        </p:nvSpPr>
        <p:spPr>
          <a:xfrm>
            <a:off x="2609276" y="3617313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FD7E4CF-1B42-F110-23D2-98BA7B5C30AB}"/>
              </a:ext>
            </a:extLst>
          </p:cNvPr>
          <p:cNvSpPr txBox="1"/>
          <p:nvPr/>
        </p:nvSpPr>
        <p:spPr>
          <a:xfrm>
            <a:off x="4787582" y="3611031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4E42F25-04AC-8C42-E9DC-9978048BFBA6}"/>
              </a:ext>
            </a:extLst>
          </p:cNvPr>
          <p:cNvSpPr txBox="1"/>
          <p:nvPr/>
        </p:nvSpPr>
        <p:spPr>
          <a:xfrm>
            <a:off x="6955824" y="3617313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</p:spTree>
    <p:extLst>
      <p:ext uri="{BB962C8B-B14F-4D97-AF65-F5344CB8AC3E}">
        <p14:creationId xmlns:p14="http://schemas.microsoft.com/office/powerpoint/2010/main" val="240684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Sylinder 12"/>
          <p:cNvSpPr txBox="1"/>
          <p:nvPr/>
        </p:nvSpPr>
        <p:spPr>
          <a:xfrm>
            <a:off x="355385" y="906846"/>
            <a:ext cx="2011680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b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MC-idrett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753711" y="926662"/>
            <a:ext cx="1980652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  <a:b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Båtsport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929603" y="926662"/>
            <a:ext cx="2002731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Seksjonsstyret</a:t>
            </a:r>
          </a:p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Radiostyrt Motorsport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560320" y="912586"/>
            <a:ext cx="2011680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Seksjonsstyre</a:t>
            </a:r>
          </a:p>
          <a:p>
            <a:pPr algn="ctr"/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Snøscooteridrett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E7F0B380-E08D-024E-B9CA-F413AB3AEBD4}"/>
              </a:ext>
            </a:extLst>
          </p:cNvPr>
          <p:cNvSpPr txBox="1"/>
          <p:nvPr/>
        </p:nvSpPr>
        <p:spPr>
          <a:xfrm>
            <a:off x="300519" y="1426399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Tre styremedlemmer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2B671F92-BD97-FF47-AEAE-5CEDD97BCD3A}"/>
              </a:ext>
            </a:extLst>
          </p:cNvPr>
          <p:cNvSpPr txBox="1"/>
          <p:nvPr/>
        </p:nvSpPr>
        <p:spPr>
          <a:xfrm>
            <a:off x="3009058" y="137588"/>
            <a:ext cx="508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Tillitsvalgte på forbundsnivå, </a:t>
            </a:r>
            <a:r>
              <a:rPr lang="nb-NO" b="1">
                <a:solidFill>
                  <a:schemeClr val="bg1"/>
                </a:solidFill>
              </a:rPr>
              <a:t>samt grenansvarlige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7822E69C-F0A4-F03D-2D21-305CB0D41B47}"/>
              </a:ext>
            </a:extLst>
          </p:cNvPr>
          <p:cNvSpPr txBox="1"/>
          <p:nvPr/>
        </p:nvSpPr>
        <p:spPr>
          <a:xfrm>
            <a:off x="3237313" y="5602091"/>
            <a:ext cx="2494900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Administrasjon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72B56D95-75E7-4743-681A-C0EC71F9D57D}"/>
              </a:ext>
            </a:extLst>
          </p:cNvPr>
          <p:cNvSpPr txBox="1"/>
          <p:nvPr/>
        </p:nvSpPr>
        <p:spPr>
          <a:xfrm>
            <a:off x="140908" y="5956593"/>
            <a:ext cx="1220317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Økonomi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64965D4F-E80B-BE90-F3F1-E150CEDFE458}"/>
              </a:ext>
            </a:extLst>
          </p:cNvPr>
          <p:cNvSpPr txBox="1"/>
          <p:nvPr/>
        </p:nvSpPr>
        <p:spPr>
          <a:xfrm>
            <a:off x="1412463" y="5950064"/>
            <a:ext cx="1220317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Toppidrett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AB2739C3-B6FA-D978-ADD0-4ADE641E9841}"/>
              </a:ext>
            </a:extLst>
          </p:cNvPr>
          <p:cNvSpPr txBox="1"/>
          <p:nvPr/>
        </p:nvSpPr>
        <p:spPr>
          <a:xfrm>
            <a:off x="8076597" y="5949571"/>
            <a:ext cx="1015194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nb-NO" sz="1100"/>
              <a:t>Anlegg</a:t>
            </a:r>
          </a:p>
          <a:p>
            <a:endParaRPr lang="nb-NO" sz="1100"/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19A450F7-31E7-68D5-D85D-44000F3E1ED0}"/>
              </a:ext>
            </a:extLst>
          </p:cNvPr>
          <p:cNvSpPr txBox="1"/>
          <p:nvPr/>
        </p:nvSpPr>
        <p:spPr>
          <a:xfrm>
            <a:off x="5382728" y="5956593"/>
            <a:ext cx="1220317" cy="600164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Bredde, organisasjon og utvikling</a:t>
            </a:r>
          </a:p>
        </p:txBody>
      </p: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2CBE8318-804D-4314-213A-FC8A08B3CF3E}"/>
              </a:ext>
            </a:extLst>
          </p:cNvPr>
          <p:cNvSpPr txBox="1"/>
          <p:nvPr/>
        </p:nvSpPr>
        <p:spPr>
          <a:xfrm>
            <a:off x="2727148" y="5956593"/>
            <a:ext cx="899690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Juridisk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F3F7DCD7-5F03-1E3A-5A05-87D7E5543E66}"/>
              </a:ext>
            </a:extLst>
          </p:cNvPr>
          <p:cNvSpPr txBox="1"/>
          <p:nvPr/>
        </p:nvSpPr>
        <p:spPr>
          <a:xfrm>
            <a:off x="3795024" y="5967144"/>
            <a:ext cx="1470906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Kommunikasjon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B5BF0EB3-2EEF-EA9E-BB9C-372EC7E549BD}"/>
              </a:ext>
            </a:extLst>
          </p:cNvPr>
          <p:cNvSpPr txBox="1"/>
          <p:nvPr/>
        </p:nvSpPr>
        <p:spPr>
          <a:xfrm>
            <a:off x="7064687" y="5325092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Idrettskretser 11x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E8D9C56B-EE1F-3781-AD21-803D13E982D9}"/>
              </a:ext>
            </a:extLst>
          </p:cNvPr>
          <p:cNvSpPr txBox="1"/>
          <p:nvPr/>
        </p:nvSpPr>
        <p:spPr>
          <a:xfrm>
            <a:off x="7064687" y="5064224"/>
            <a:ext cx="2023820" cy="276999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NIF administrasjon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2E5C91E-4A8F-140A-C330-994FDD90A0C9}"/>
              </a:ext>
            </a:extLst>
          </p:cNvPr>
          <p:cNvSpPr txBox="1"/>
          <p:nvPr/>
        </p:nvSpPr>
        <p:spPr>
          <a:xfrm>
            <a:off x="3186181" y="5595562"/>
            <a:ext cx="2494900" cy="30777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NMF administrasjon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0A89EC9-F1B6-564C-E533-222B43F7BAB1}"/>
              </a:ext>
            </a:extLst>
          </p:cNvPr>
          <p:cNvSpPr txBox="1"/>
          <p:nvPr/>
        </p:nvSpPr>
        <p:spPr>
          <a:xfrm>
            <a:off x="8025465" y="5943042"/>
            <a:ext cx="1015194" cy="430887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nb-NO" sz="1100"/>
              <a:t>Anlegg</a:t>
            </a:r>
          </a:p>
          <a:p>
            <a:endParaRPr lang="nb-NO" sz="110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D2A03D1-74D8-1986-0E9E-C48D7A15BAEC}"/>
              </a:ext>
            </a:extLst>
          </p:cNvPr>
          <p:cNvSpPr txBox="1"/>
          <p:nvPr/>
        </p:nvSpPr>
        <p:spPr>
          <a:xfrm>
            <a:off x="6735639" y="5950064"/>
            <a:ext cx="1220317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Bærekraft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22C91E4-F78E-389A-C065-0FF4CE2152CD}"/>
              </a:ext>
            </a:extLst>
          </p:cNvPr>
          <p:cNvSpPr txBox="1"/>
          <p:nvPr/>
        </p:nvSpPr>
        <p:spPr>
          <a:xfrm>
            <a:off x="2608000" y="1423003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FD7E4CF-1B42-F110-23D2-98BA7B5C30AB}"/>
              </a:ext>
            </a:extLst>
          </p:cNvPr>
          <p:cNvSpPr txBox="1"/>
          <p:nvPr/>
        </p:nvSpPr>
        <p:spPr>
          <a:xfrm>
            <a:off x="4786306" y="1416721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4E42F25-04AC-8C42-E9DC-9978048BFBA6}"/>
              </a:ext>
            </a:extLst>
          </p:cNvPr>
          <p:cNvSpPr txBox="1"/>
          <p:nvPr/>
        </p:nvSpPr>
        <p:spPr>
          <a:xfrm>
            <a:off x="6954548" y="1423003"/>
            <a:ext cx="18892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Styreleder,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Nestleder,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Ett styremedlem </a:t>
            </a: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To Varamedlemmer</a:t>
            </a:r>
          </a:p>
          <a:p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(en person i styret under 26 år – kjønnsbalanse)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1968DB0-6861-23CC-D21E-C0E40F1CEA5E}"/>
              </a:ext>
            </a:extLst>
          </p:cNvPr>
          <p:cNvSpPr txBox="1"/>
          <p:nvPr/>
        </p:nvSpPr>
        <p:spPr>
          <a:xfrm>
            <a:off x="300518" y="3260445"/>
            <a:ext cx="188926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Grenansvarlige i MC: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Motocross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Roadracing/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Supermoto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Dragbike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Quad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Hillclimb</a:t>
            </a: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Speedway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BD842C6-7E01-23F1-9203-2460CCD2AE03}"/>
              </a:ext>
            </a:extLst>
          </p:cNvPr>
          <p:cNvSpPr txBox="1"/>
          <p:nvPr/>
        </p:nvSpPr>
        <p:spPr>
          <a:xfrm>
            <a:off x="4737540" y="3260445"/>
            <a:ext cx="1987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Grenansvarliige</a:t>
            </a: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 Båtsport::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Offshore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Circuit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Aquabike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63CAD1E-C8B2-C8ED-6A23-3D6EA45C733E}"/>
              </a:ext>
            </a:extLst>
          </p:cNvPr>
          <p:cNvSpPr txBox="1"/>
          <p:nvPr/>
        </p:nvSpPr>
        <p:spPr>
          <a:xfrm>
            <a:off x="2678202" y="3260445"/>
            <a:ext cx="186409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Grenansvarlige i Snøscooter: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Snowcross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Snowdrag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</a:t>
            </a: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Hillclimb</a:t>
            </a: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Touring/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Snøfor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BC7A31-8C8C-35B4-7589-A03E782438EC}"/>
              </a:ext>
            </a:extLst>
          </p:cNvPr>
          <p:cNvSpPr txBox="1"/>
          <p:nvPr/>
        </p:nvSpPr>
        <p:spPr>
          <a:xfrm>
            <a:off x="6888282" y="3255503"/>
            <a:ext cx="20027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Grenansvarlige i RSM: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Elektro 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Onroad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Fuel</a:t>
            </a: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nb-NO" sz="105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Onroad</a:t>
            </a: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1:8 Offroad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1:10 Offroad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05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161B9442-D0F1-7E75-8AE4-D960D58FCC5E}"/>
              </a:ext>
            </a:extLst>
          </p:cNvPr>
          <p:cNvSpPr txBox="1"/>
          <p:nvPr/>
        </p:nvSpPr>
        <p:spPr>
          <a:xfrm>
            <a:off x="300518" y="2925556"/>
            <a:ext cx="8631815" cy="261610"/>
          </a:xfrm>
          <a:prstGeom prst="rect">
            <a:avLst/>
          </a:prstGeom>
          <a:solidFill>
            <a:srgbClr val="01364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Grenansvarlige i respektiv seksjon utnevnes av miljøet </a:t>
            </a:r>
            <a:r>
              <a:rPr lang="nb-NO" sz="11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jfr</a:t>
            </a:r>
            <a:r>
              <a:rPr lang="nb-NO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NMF lov</a:t>
            </a:r>
            <a:endParaRPr lang="nb-NO" sz="11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706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definert 2">
      <a:dk1>
        <a:srgbClr val="023749"/>
      </a:dk1>
      <a:lt1>
        <a:srgbClr val="FFFFFF"/>
      </a:lt1>
      <a:dk2>
        <a:srgbClr val="000000"/>
      </a:dk2>
      <a:lt2>
        <a:srgbClr val="FFFFFF"/>
      </a:lt2>
      <a:accent1>
        <a:srgbClr val="023749"/>
      </a:accent1>
      <a:accent2>
        <a:srgbClr val="F6B221"/>
      </a:accent2>
      <a:accent3>
        <a:srgbClr val="E84B37"/>
      </a:accent3>
      <a:accent4>
        <a:srgbClr val="67CFE3"/>
      </a:accent4>
      <a:accent5>
        <a:srgbClr val="6ECB98"/>
      </a:accent5>
      <a:accent6>
        <a:srgbClr val="808080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53FBA7688A9D741AA9014646D14F40D" ma:contentTypeVersion="17" ma:contentTypeDescription="Opprett et nytt dokument." ma:contentTypeScope="" ma:versionID="b87d3125022cbb4b1b848eb8779a1987">
  <xsd:schema xmlns:xsd="http://www.w3.org/2001/XMLSchema" xmlns:xs="http://www.w3.org/2001/XMLSchema" xmlns:p="http://schemas.microsoft.com/office/2006/metadata/properties" xmlns:ns2="27524694-b7eb-4b69-a9f5-457342c229a4" xmlns:ns3="f6b277fd-a029-4900-b985-7b95e2b0b566" xmlns:ns4="9e538389-cabc-4d4e-918a-8beb7ac0ecaa" targetNamespace="http://schemas.microsoft.com/office/2006/metadata/properties" ma:root="true" ma:fieldsID="e78b50f6f385a2b73aa0ab554cdee295" ns2:_="" ns3:_="" ns4:_="">
    <xsd:import namespace="27524694-b7eb-4b69-a9f5-457342c229a4"/>
    <xsd:import namespace="f6b277fd-a029-4900-b985-7b95e2b0b566"/>
    <xsd:import namespace="9e538389-cabc-4d4e-918a-8beb7ac0eca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24694-b7eb-4b69-a9f5-457342c229a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b277fd-a029-4900-b985-7b95e2b0b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c35df68-1123-4a3a-b80a-3e4e7d44f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8389-cabc-4d4e-918a-8beb7ac0ec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430655d-5719-490b-9a8a-ec6774134853}" ma:internalName="TaxCatchAll" ma:showField="CatchAllData" ma:web="27524694-b7eb-4b69-a9f5-457342c22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b277fd-a029-4900-b985-7b95e2b0b566">
      <Terms xmlns="http://schemas.microsoft.com/office/infopath/2007/PartnerControls"/>
    </lcf76f155ced4ddcb4097134ff3c332f>
    <TaxCatchAll xmlns="9e538389-cabc-4d4e-918a-8beb7ac0ecaa" xsi:nil="true"/>
  </documentManagement>
</p:properties>
</file>

<file path=customXml/itemProps1.xml><?xml version="1.0" encoding="utf-8"?>
<ds:datastoreItem xmlns:ds="http://schemas.openxmlformats.org/officeDocument/2006/customXml" ds:itemID="{D565922F-6515-485A-ACB4-92F1969804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524694-b7eb-4b69-a9f5-457342c229a4"/>
    <ds:schemaRef ds:uri="f6b277fd-a029-4900-b985-7b95e2b0b566"/>
    <ds:schemaRef ds:uri="9e538389-cabc-4d4e-918a-8beb7ac0ec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F2983-8A4E-4F34-B7D9-36FD7EFFE2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CF05FE-3479-483A-A8C3-6231552B8BC4}">
  <ds:schemaRefs>
    <ds:schemaRef ds:uri="27524694-b7eb-4b69-a9f5-457342c229a4"/>
    <ds:schemaRef ds:uri="9e538389-cabc-4d4e-918a-8beb7ac0ecaa"/>
    <ds:schemaRef ds:uri="f6b277fd-a029-4900-b985-7b95e2b0b5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NMF_PowerPoint-Arial</Template>
  <TotalTime>17</TotalTime>
  <Words>427</Words>
  <Application>Microsoft Office PowerPoint</Application>
  <PresentationFormat>Skjermfremvisning (4:3)</PresentationFormat>
  <Paragraphs>158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Arial</vt:lpstr>
      <vt:lpstr>Arial </vt:lpstr>
      <vt:lpstr>Calibri</vt:lpstr>
      <vt:lpstr>Roboto Black Italic</vt:lpstr>
      <vt:lpstr>Roboto Light</vt:lpstr>
      <vt:lpstr>Office-tema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Office-bruker</dc:creator>
  <cp:lastModifiedBy>Isaksen, Tony</cp:lastModifiedBy>
  <cp:revision>27</cp:revision>
  <cp:lastPrinted>2022-05-30T11:58:19Z</cp:lastPrinted>
  <dcterms:created xsi:type="dcterms:W3CDTF">2017-02-06T09:06:12Z</dcterms:created>
  <dcterms:modified xsi:type="dcterms:W3CDTF">2023-11-22T08:13:05Z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0x010100C53FBA7688A9D741AA9014646D14F40D</vt:lpwstr>
  </property>
  <property fmtid="{D5CDD505-2E9C-101B-9397-08002B2CF9AE}" pid="3" name="IsMyDocuments">
    <vt:bool>true</vt:bool>
  </property>
  <property fmtid="{D5CDD505-2E9C-101B-9397-08002B2CF9AE}" pid="4" name="_dlc_DocIdItemGuid">
    <vt:lpwstr>530e70dd-caf7-421c-8a04-79b759592d77</vt:lpwstr>
  </property>
  <property fmtid="{D5CDD505-2E9C-101B-9397-08002B2CF9AE}" pid="5" name="OrgTilhorighet">
    <vt:lpwstr>1;#SF50 Norges Motorsportforbund|c5265d31-11f5-4b29-acb0-57be1e0d17f1</vt:lpwstr>
  </property>
  <property fmtid="{D5CDD505-2E9C-101B-9397-08002B2CF9AE}" pid="6" name="Dokumentkategori">
    <vt:lpwstr/>
  </property>
  <property fmtid="{D5CDD505-2E9C-101B-9397-08002B2CF9AE}" pid="7" name="MediaServiceImageTags">
    <vt:lpwstr/>
  </property>
</Properties>
</file>